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9906000" cy="6858000" type="A4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3D4"/>
    <a:srgbClr val="B50B48"/>
    <a:srgbClr val="ED8B00"/>
    <a:srgbClr val="006BA6"/>
    <a:srgbClr val="F2A900"/>
    <a:srgbClr val="009CDE"/>
    <a:srgbClr val="0B5C9F"/>
    <a:srgbClr val="B90B49"/>
    <a:srgbClr val="DC962D"/>
    <a:srgbClr val="0E85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796"/>
  </p:normalViewPr>
  <p:slideViewPr>
    <p:cSldViewPr snapToGrid="0" snapToObjects="1">
      <p:cViewPr varScale="1">
        <p:scale>
          <a:sx n="125" d="100"/>
          <a:sy n="125" d="100"/>
        </p:scale>
        <p:origin x="8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85" d="100"/>
          <a:sy n="85" d="100"/>
        </p:scale>
        <p:origin x="3768" y="90"/>
      </p:cViewPr>
      <p:guideLst/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tableStyles.xml" Id="rId8" /><Relationship Type="http://schemas.openxmlformats.org/officeDocument/2006/relationships/notesMaster" Target="notesMasters/notesMaster1.xml" Id="rId3" /><Relationship Type="http://schemas.openxmlformats.org/officeDocument/2006/relationships/theme" Target="theme/theme1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viewProps" Target="viewProps.xml" Id="rId6" /><Relationship Type="http://schemas.openxmlformats.org/officeDocument/2006/relationships/presProps" Target="presProps.xml" Id="rId5" /><Relationship Type="http://schemas.openxmlformats.org/officeDocument/2006/relationships/handoutMaster" Target="handoutMasters/handoutMaster1.xml" Id="rId4" /><Relationship Type="http://schemas.openxmlformats.org/officeDocument/2006/relationships/customXml" Target="/customXML/item.xml" Id="imanage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504" cy="4940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sv-SE" sz="1000">
                <a:latin typeface="Arial" panose="020B0604020202020204" pitchFamily="34" charset="0"/>
                <a:cs typeface="Arial" panose="020B0604020202020204" pitchFamily="34" charset="0"/>
              </a:rPr>
              <a:t>Bilaga 1 – Övergripande organisationsstruktur för Intrumkoncernen</a:t>
            </a: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004" y="1"/>
            <a:ext cx="2945504" cy="4940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D267B-5689-456E-BC8A-5BA044F40E6C}" type="datetimeFigureOut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12/10/2024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584"/>
            <a:ext cx="2945504" cy="4940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004" y="9378584"/>
            <a:ext cx="2945504" cy="4940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5A25E-7DA0-4767-B292-758DC660AE34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4289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5347"/>
          </a:xfrm>
          <a:prstGeom prst="rect">
            <a:avLst/>
          </a:prstGeom>
        </p:spPr>
        <p:txBody>
          <a:bodyPr vert="horz" lIns="92478" tIns="46239" rIns="92478" bIns="46239" rtlCol="0"/>
          <a:lstStyle>
            <a:lvl1pPr algn="l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Bilaga 1 – Övergripande organisationsstruktur för Intrumkoncernen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5347"/>
          </a:xfrm>
          <a:prstGeom prst="rect">
            <a:avLst/>
          </a:prstGeom>
        </p:spPr>
        <p:txBody>
          <a:bodyPr vert="horz" lIns="92478" tIns="46239" rIns="92478" bIns="46239" rtlCol="0"/>
          <a:lstStyle>
            <a:lvl1pPr algn="r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60D8E7D-436A-5D41-AA5F-5FA640FCC6FE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636588"/>
            <a:ext cx="5407025" cy="3744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8" tIns="46239" rIns="92478" bIns="4623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90883" y="4751220"/>
            <a:ext cx="6045563" cy="4321568"/>
          </a:xfrm>
          <a:prstGeom prst="rect">
            <a:avLst/>
          </a:prstGeom>
        </p:spPr>
        <p:txBody>
          <a:bodyPr vert="horz" lIns="92478" tIns="46239" rIns="92478" bIns="46239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6"/>
          </a:xfrm>
          <a:prstGeom prst="rect">
            <a:avLst/>
          </a:prstGeom>
        </p:spPr>
        <p:txBody>
          <a:bodyPr vert="horz" lIns="92478" tIns="46239" rIns="92478" bIns="46239" rtlCol="0" anchor="b"/>
          <a:lstStyle>
            <a:lvl1pPr algn="l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6"/>
          </a:xfrm>
          <a:prstGeom prst="rect">
            <a:avLst/>
          </a:prstGeom>
        </p:spPr>
        <p:txBody>
          <a:bodyPr vert="horz" lIns="92478" tIns="46239" rIns="92478" bIns="46239" rtlCol="0" anchor="b"/>
          <a:lstStyle>
            <a:lvl1pPr algn="r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9C21FC0-96B5-C341-A017-07874542F3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0785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05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05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05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05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_Basic Bulle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17489" y="1181101"/>
            <a:ext cx="9139237" cy="5180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564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_ Larg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Table slide layout</a:t>
            </a:r>
            <a:br>
              <a:rPr lang="en-US" dirty="0"/>
            </a:br>
            <a:r>
              <a:rPr lang="en-US" dirty="0"/>
              <a:t>Click to edit Slide Tile (Garamond 28pt, in Black)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195760" y="6360762"/>
            <a:ext cx="422540" cy="365125"/>
          </a:xfrm>
        </p:spPr>
        <p:txBody>
          <a:bodyPr/>
          <a:lstStyle>
            <a:lvl1pPr algn="ctr">
              <a:defRPr sz="800"/>
            </a:lvl1pPr>
          </a:lstStyle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1"/>
          </p:nvPr>
        </p:nvSpPr>
        <p:spPr>
          <a:xfrm>
            <a:off x="472084" y="1181101"/>
            <a:ext cx="8946356" cy="5019675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52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_Single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194008" y="6360762"/>
            <a:ext cx="424293" cy="365125"/>
          </a:xfrm>
        </p:spPr>
        <p:txBody>
          <a:bodyPr/>
          <a:lstStyle>
            <a:lvl1pPr algn="ctr">
              <a:defRPr sz="800"/>
            </a:lvl1pPr>
          </a:lstStyle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7804004" y="105273"/>
            <a:ext cx="1981200" cy="18288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2096614" y="387628"/>
            <a:ext cx="4976891" cy="263984"/>
          </a:xfrm>
        </p:spPr>
        <p:txBody>
          <a:bodyPr lIns="0" tIns="0" rIns="0" bIns="0">
            <a:normAutofit/>
          </a:bodyPr>
          <a:lstStyle>
            <a:lvl1pPr>
              <a:defRPr sz="1000"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enter name (Arial Black, 10pt; in Black) 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1873525" y="367753"/>
            <a:ext cx="0" cy="1003851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096613" y="671493"/>
            <a:ext cx="2019390" cy="258763"/>
          </a:xfrm>
        </p:spPr>
        <p:txBody>
          <a:bodyPr lIns="0" tIns="0" rIns="0" bIns="0">
            <a:noAutofit/>
          </a:bodyPr>
          <a:lstStyle>
            <a:lvl1pPr>
              <a:defRPr sz="9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Click to enter title (Arial 9pt, in Slate)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2227673" y="993362"/>
            <a:ext cx="2641040" cy="123111"/>
          </a:xfrm>
        </p:spPr>
        <p:txBody>
          <a:bodyPr lIns="0" tIns="0" rIns="0" bIns="0">
            <a:normAutofit/>
          </a:bodyPr>
          <a:lstStyle>
            <a:lvl1pPr>
              <a:defRPr sz="800" b="0"/>
            </a:lvl1pPr>
          </a:lstStyle>
          <a:p>
            <a:pPr lvl="0"/>
            <a:r>
              <a:rPr lang="en-US" dirty="0"/>
              <a:t>Click to number (Arial 8pt, in Black)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2042272" y="1012413"/>
            <a:ext cx="185402" cy="92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599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</a:t>
            </a:r>
            <a:endParaRPr lang="en-US" sz="225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2042272" y="1207675"/>
            <a:ext cx="185402" cy="92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599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</a:t>
            </a:r>
            <a:endParaRPr lang="en-US" sz="225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227562" y="1199816"/>
            <a:ext cx="2005706" cy="111919"/>
          </a:xfrm>
        </p:spPr>
        <p:txBody>
          <a:bodyPr lIns="0" tIns="0" rIns="0" bIns="0">
            <a:noAutofit/>
          </a:bodyPr>
          <a:lstStyle>
            <a:lvl1pPr mar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  <a:defRPr lang="en-US" sz="800" b="0" i="0" u="none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 dirty="0"/>
              <a:t>Click to number (Arial 8pt, in Black)</a:t>
            </a:r>
          </a:p>
        </p:txBody>
      </p:sp>
      <p:sp>
        <p:nvSpPr>
          <p:cNvPr id="27" name="TextBox 26"/>
          <p:cNvSpPr txBox="1"/>
          <p:nvPr userDrawn="1"/>
        </p:nvSpPr>
        <p:spPr>
          <a:xfrm>
            <a:off x="347149" y="1857377"/>
            <a:ext cx="3367601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6857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12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+mn-ea"/>
                <a:cs typeface="+mn-cs"/>
              </a:rPr>
              <a:t>Primary Focus &amp; Experience </a:t>
            </a:r>
            <a:endParaRPr lang="en-US" sz="900" kern="1200" dirty="0">
              <a:solidFill>
                <a:schemeClr val="tx1"/>
              </a:solidFill>
              <a:effectLst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6" hasCustomPrompt="1"/>
          </p:nvPr>
        </p:nvSpPr>
        <p:spPr>
          <a:xfrm>
            <a:off x="347150" y="2185988"/>
            <a:ext cx="3432207" cy="3949369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225"/>
              </a:spcBef>
              <a:buFont typeface="Arial" panose="020B0604020202020204" pitchFamily="34" charset="0"/>
              <a:buNone/>
              <a:defRPr sz="1000" b="0">
                <a:solidFill>
                  <a:schemeClr val="accent2"/>
                </a:solidFill>
              </a:defRPr>
            </a:lvl1pPr>
            <a:lvl2pPr marL="342886" indent="0">
              <a:spcBef>
                <a:spcPts val="225"/>
              </a:spcBef>
              <a:buNone/>
              <a:defRPr sz="1050"/>
            </a:lvl2pPr>
            <a:lvl3pPr marL="685771" indent="0">
              <a:spcBef>
                <a:spcPts val="225"/>
              </a:spcBef>
              <a:buNone/>
              <a:defRPr sz="900"/>
            </a:lvl3pPr>
            <a:lvl4pPr marL="1028657" indent="0">
              <a:spcBef>
                <a:spcPts val="225"/>
              </a:spcBef>
              <a:buNone/>
              <a:defRPr sz="900"/>
            </a:lvl4pPr>
            <a:lvl5pPr marL="1371543" indent="0">
              <a:spcBef>
                <a:spcPts val="225"/>
              </a:spcBef>
              <a:buNone/>
              <a:defRPr sz="825"/>
            </a:lvl5pPr>
          </a:lstStyle>
          <a:p>
            <a:pPr lvl="0"/>
            <a:r>
              <a:rPr lang="en-US" dirty="0"/>
              <a:t>Click to edit body copy </a:t>
            </a:r>
            <a:br>
              <a:rPr lang="en-US" dirty="0"/>
            </a:br>
            <a:r>
              <a:rPr lang="en-US" dirty="0"/>
              <a:t>(Arial 10pt, in Slate: single spacing)</a:t>
            </a:r>
          </a:p>
        </p:txBody>
      </p:sp>
      <p:cxnSp>
        <p:nvCxnSpPr>
          <p:cNvPr id="3074" name="Straight Connector 3073"/>
          <p:cNvCxnSpPr/>
          <p:nvPr userDrawn="1"/>
        </p:nvCxnSpPr>
        <p:spPr>
          <a:xfrm>
            <a:off x="347150" y="2057059"/>
            <a:ext cx="3432207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 userDrawn="1"/>
        </p:nvSpPr>
        <p:spPr>
          <a:xfrm>
            <a:off x="4263888" y="1857377"/>
            <a:ext cx="340158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6857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12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+mn-ea"/>
                <a:cs typeface="+mn-cs"/>
              </a:rPr>
              <a:t>Recognition &amp; Accomplishments</a:t>
            </a:r>
            <a:endParaRPr lang="en-US" sz="900" kern="1200" dirty="0">
              <a:solidFill>
                <a:schemeClr val="tx1"/>
              </a:solidFill>
              <a:effectLst/>
              <a:latin typeface="Arial Black" panose="020B0A04020102020204" pitchFamily="34" charset="0"/>
              <a:ea typeface="+mn-ea"/>
              <a:cs typeface="+mn-cs"/>
            </a:endParaRPr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4233269" y="2057059"/>
            <a:ext cx="3432207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Placeholder 30"/>
          <p:cNvSpPr>
            <a:spLocks noGrp="1"/>
          </p:cNvSpPr>
          <p:nvPr>
            <p:ph type="body" sz="quarter" idx="17" hasCustomPrompt="1"/>
          </p:nvPr>
        </p:nvSpPr>
        <p:spPr>
          <a:xfrm>
            <a:off x="4233269" y="2185988"/>
            <a:ext cx="3432207" cy="3949369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225"/>
              </a:spcBef>
              <a:buFont typeface="Arial" panose="020B0604020202020204" pitchFamily="34" charset="0"/>
              <a:buNone/>
              <a:defRPr sz="1000" b="0">
                <a:solidFill>
                  <a:schemeClr val="accent2"/>
                </a:solidFill>
              </a:defRPr>
            </a:lvl1pPr>
            <a:lvl2pPr marL="342886" indent="0">
              <a:spcBef>
                <a:spcPts val="225"/>
              </a:spcBef>
              <a:buNone/>
              <a:defRPr sz="1050"/>
            </a:lvl2pPr>
            <a:lvl3pPr marL="685771" indent="0">
              <a:spcBef>
                <a:spcPts val="225"/>
              </a:spcBef>
              <a:buNone/>
              <a:defRPr sz="900"/>
            </a:lvl3pPr>
            <a:lvl4pPr marL="1028657" indent="0">
              <a:spcBef>
                <a:spcPts val="225"/>
              </a:spcBef>
              <a:buNone/>
              <a:defRPr sz="900"/>
            </a:lvl4pPr>
            <a:lvl5pPr marL="1371543" indent="0">
              <a:spcBef>
                <a:spcPts val="225"/>
              </a:spcBef>
              <a:buNone/>
              <a:defRPr sz="825"/>
            </a:lvl5pPr>
          </a:lstStyle>
          <a:p>
            <a:pPr lvl="0"/>
            <a:r>
              <a:rPr lang="en-US" dirty="0"/>
              <a:t>Click to edit body copy </a:t>
            </a:r>
            <a:br>
              <a:rPr lang="en-US" dirty="0"/>
            </a:br>
            <a:r>
              <a:rPr lang="en-US" dirty="0"/>
              <a:t>(Arial 10pt, in Slate: single spacing)</a:t>
            </a:r>
          </a:p>
        </p:txBody>
      </p:sp>
      <p:sp>
        <p:nvSpPr>
          <p:cNvPr id="3079" name="Text Placeholder 3078"/>
          <p:cNvSpPr>
            <a:spLocks noGrp="1"/>
          </p:cNvSpPr>
          <p:nvPr>
            <p:ph type="body" sz="quarter" idx="18" hasCustomPrompt="1"/>
          </p:nvPr>
        </p:nvSpPr>
        <p:spPr>
          <a:xfrm>
            <a:off x="7912351" y="2295090"/>
            <a:ext cx="1872854" cy="152400"/>
          </a:xfrm>
        </p:spPr>
        <p:txBody>
          <a:bodyPr lIns="0" tIns="0" rIns="0" bIns="0">
            <a:normAutofit/>
          </a:bodyPr>
          <a:lstStyle>
            <a:lvl1pPr>
              <a:defRPr sz="800" spc="75" baseline="0">
                <a:solidFill>
                  <a:schemeClr val="accent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/>
              <a:t>Education</a:t>
            </a:r>
          </a:p>
        </p:txBody>
      </p:sp>
      <p:sp>
        <p:nvSpPr>
          <p:cNvPr id="44" name="Text Placeholder 3078"/>
          <p:cNvSpPr>
            <a:spLocks noGrp="1"/>
          </p:cNvSpPr>
          <p:nvPr>
            <p:ph type="body" sz="quarter" idx="19" hasCustomPrompt="1"/>
          </p:nvPr>
        </p:nvSpPr>
        <p:spPr>
          <a:xfrm>
            <a:off x="7912351" y="3795646"/>
            <a:ext cx="1872854" cy="152400"/>
          </a:xfrm>
        </p:spPr>
        <p:txBody>
          <a:bodyPr lIns="0" tIns="0" rIns="0" bIns="0">
            <a:normAutofit/>
          </a:bodyPr>
          <a:lstStyle>
            <a:lvl1pPr>
              <a:defRPr sz="800" spc="75" baseline="0">
                <a:solidFill>
                  <a:schemeClr val="accent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/>
              <a:t>Admissions</a:t>
            </a:r>
          </a:p>
        </p:txBody>
      </p:sp>
      <p:sp>
        <p:nvSpPr>
          <p:cNvPr id="3081" name="Text Placeholder 3080"/>
          <p:cNvSpPr>
            <a:spLocks noGrp="1"/>
          </p:cNvSpPr>
          <p:nvPr>
            <p:ph type="body" sz="quarter" idx="20" hasCustomPrompt="1"/>
          </p:nvPr>
        </p:nvSpPr>
        <p:spPr>
          <a:xfrm>
            <a:off x="7911903" y="2457223"/>
            <a:ext cx="1839317" cy="1004888"/>
          </a:xfrm>
        </p:spPr>
        <p:txBody>
          <a:bodyPr lIns="0" tIns="0" rIns="0" bIns="0">
            <a:normAutofit/>
          </a:bodyPr>
          <a:lstStyle>
            <a:lvl1pPr marL="0" indent="0" algn="l" defTabSz="685771" rtl="0" eaLnBrk="1" latinLnBrk="0" hangingPunct="1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Clr>
                <a:schemeClr val="accent1"/>
              </a:buClr>
              <a:buFont typeface="Arial" panose="020B0604020202020204" pitchFamily="34" charset="0"/>
              <a:buNone/>
              <a:tabLst/>
              <a:defRPr lang="en-US" sz="800" b="0" i="0" u="none" kern="1200" dirty="0">
                <a:solidFill>
                  <a:schemeClr val="accent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Clr>
                <a:schemeClr val="accent1"/>
              </a:buClr>
              <a:buFont typeface="Arial" panose="020B0604020202020204" pitchFamily="34" charset="0"/>
              <a:buNone/>
              <a:tabLst/>
            </a:pPr>
            <a:r>
              <a:rPr lang="en-US" dirty="0"/>
              <a:t>Click to edit copy</a:t>
            </a:r>
          </a:p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Clr>
                <a:schemeClr val="accent1"/>
              </a:buClr>
              <a:buFont typeface="Arial" panose="020B0604020202020204" pitchFamily="34" charset="0"/>
              <a:buNone/>
              <a:tabLst/>
            </a:pPr>
            <a:r>
              <a:rPr lang="en-US" dirty="0"/>
              <a:t>(Arial 8pt, in Slate, single spacing)</a:t>
            </a:r>
          </a:p>
        </p:txBody>
      </p:sp>
      <p:cxnSp>
        <p:nvCxnSpPr>
          <p:cNvPr id="3083" name="Straight Connector 3082"/>
          <p:cNvCxnSpPr>
            <a:cxnSpLocks/>
          </p:cNvCxnSpPr>
          <p:nvPr userDrawn="1"/>
        </p:nvCxnSpPr>
        <p:spPr>
          <a:xfrm>
            <a:off x="7804004" y="2147888"/>
            <a:ext cx="1981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6" name="Text Placeholder 3085"/>
          <p:cNvSpPr>
            <a:spLocks noGrp="1"/>
          </p:cNvSpPr>
          <p:nvPr>
            <p:ph type="body" sz="quarter" idx="21" hasCustomPrompt="1"/>
          </p:nvPr>
        </p:nvSpPr>
        <p:spPr>
          <a:xfrm>
            <a:off x="7911903" y="3948045"/>
            <a:ext cx="1839317" cy="1192212"/>
          </a:xfrm>
        </p:spPr>
        <p:txBody>
          <a:bodyPr lIns="0" tIns="0" rIns="0" bIns="0">
            <a:normAutofit/>
          </a:bodyPr>
          <a:lstStyle>
            <a:lvl1pPr marL="0" indent="0" algn="l" defTabSz="685771" rtl="0" eaLnBrk="1" latinLnBrk="0" hangingPunct="1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Clr>
                <a:schemeClr val="accent1"/>
              </a:buClr>
              <a:buFont typeface="Arial" panose="020B0604020202020204" pitchFamily="34" charset="0"/>
              <a:buNone/>
              <a:tabLst/>
              <a:defRPr lang="en-US" sz="800" b="0" i="0" u="none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Clr>
                <a:schemeClr val="accent1"/>
              </a:buClr>
              <a:buFont typeface="Arial" panose="020B0604020202020204" pitchFamily="34" charset="0"/>
              <a:buNone/>
              <a:tabLst/>
            </a:pPr>
            <a:r>
              <a:rPr lang="en-US" dirty="0"/>
              <a:t>Click to edit copy</a:t>
            </a:r>
          </a:p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Clr>
                <a:schemeClr val="accent1"/>
              </a:buClr>
              <a:buFont typeface="Arial" panose="020B0604020202020204" pitchFamily="34" charset="0"/>
              <a:buNone/>
              <a:tabLst/>
            </a:pPr>
            <a:r>
              <a:rPr lang="en-US" dirty="0"/>
              <a:t>(Arial 8pt, in Slate, single spacing)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3212CEB-C02B-46A0-B843-E0F7CE29C8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125" y="752613"/>
            <a:ext cx="1155972" cy="240749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3767A59D-D333-481A-9C2C-E665026ABB0C}"/>
              </a:ext>
            </a:extLst>
          </p:cNvPr>
          <p:cNvGrpSpPr/>
          <p:nvPr userDrawn="1"/>
        </p:nvGrpSpPr>
        <p:grpSpPr>
          <a:xfrm>
            <a:off x="228778" y="6368134"/>
            <a:ext cx="2840062" cy="354364"/>
            <a:chOff x="209727" y="6368134"/>
            <a:chExt cx="2840062" cy="354364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67094613-CF81-4DE5-B9E5-5D13738B2A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/>
            <a:stretch/>
          </p:blipFill>
          <p:spPr>
            <a:xfrm>
              <a:off x="209727" y="6448265"/>
              <a:ext cx="843926" cy="194103"/>
            </a:xfrm>
            <a:prstGeom prst="rect">
              <a:avLst/>
            </a:prstGeom>
          </p:spPr>
        </p:pic>
        <p:sp>
          <p:nvSpPr>
            <p:cNvPr id="35" name="Title 4">
              <a:extLst>
                <a:ext uri="{FF2B5EF4-FFF2-40B4-BE49-F238E27FC236}">
                  <a16:creationId xmlns:a16="http://schemas.microsoft.com/office/drawing/2014/main" id="{215A6A1E-CEB6-479E-87F5-5603CD3C908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220989" y="6508697"/>
              <a:ext cx="1828800" cy="129516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rmAutofit/>
            </a:bodyPr>
            <a:lstStyle>
              <a:lvl1pPr algn="l" defTabSz="914400" rtl="0" eaLnBrk="1" latinLnBrk="0" hangingPunct="1">
                <a:lnSpc>
                  <a:spcPct val="80000"/>
                </a:lnSpc>
                <a:spcBef>
                  <a:spcPct val="0"/>
                </a:spcBef>
                <a:buNone/>
                <a:defRPr sz="3600" b="0" i="0" kern="1200">
                  <a:solidFill>
                    <a:schemeClr val="tx1"/>
                  </a:solidFill>
                  <a:latin typeface="Georgia" panose="02040502050405020303" pitchFamily="18" charset="0"/>
                  <a:ea typeface="Georgia" panose="02040502050405020303" pitchFamily="18" charset="0"/>
                  <a:cs typeface="Arial" panose="020B0604020202020204" pitchFamily="34" charset="0"/>
                </a:defRPr>
              </a:lvl1pPr>
            </a:lstStyle>
            <a:p>
              <a:r>
                <a:rPr lang="en-US" sz="599" b="1" dirty="0">
                  <a:solidFill>
                    <a:schemeClr val="tx1"/>
                  </a:solidFill>
                  <a:latin typeface="Arial" panose="020B0604020202020204" pitchFamily="34" charset="0"/>
                </a:rPr>
                <a:t>Title of Presentation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A403871-70AF-4CD7-A34F-35BAF155063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37321" y="6368134"/>
              <a:ext cx="0" cy="354364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44725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M_Double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279870" y="6395268"/>
            <a:ext cx="338430" cy="365125"/>
          </a:xfrm>
        </p:spPr>
        <p:txBody>
          <a:bodyPr/>
          <a:lstStyle>
            <a:lvl1pPr>
              <a:defRPr sz="800"/>
            </a:lvl1pPr>
          </a:lstStyle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216693" y="105273"/>
            <a:ext cx="1485900" cy="13716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918952" y="387628"/>
            <a:ext cx="2136654" cy="263984"/>
          </a:xfrm>
        </p:spPr>
        <p:txBody>
          <a:bodyPr lIns="0" tIns="0" rIns="0" bIns="0">
            <a:normAutofit/>
          </a:bodyPr>
          <a:lstStyle>
            <a:lvl1pPr>
              <a:defRPr sz="1000"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name </a:t>
            </a:r>
            <a:br>
              <a:rPr lang="en-US" dirty="0"/>
            </a:br>
            <a:r>
              <a:rPr lang="en-US" dirty="0"/>
              <a:t>(Arial Black, 10pt; in black)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1760469" y="367753"/>
            <a:ext cx="0" cy="1003851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918951" y="671493"/>
            <a:ext cx="2019390" cy="258763"/>
          </a:xfrm>
        </p:spPr>
        <p:txBody>
          <a:bodyPr lIns="0" tIns="0" rIns="0" bIns="0">
            <a:noAutofit/>
          </a:bodyPr>
          <a:lstStyle>
            <a:lvl1pPr>
              <a:defRPr sz="8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Click to edit title (Arial 8pt, in Slate)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2050009" y="993362"/>
            <a:ext cx="2005597" cy="123111"/>
          </a:xfrm>
        </p:spPr>
        <p:txBody>
          <a:bodyPr lIns="0" tIns="0" rIns="0" bIns="0">
            <a:normAutofit/>
          </a:bodyPr>
          <a:lstStyle>
            <a:lvl1pPr>
              <a:defRPr sz="800" b="0"/>
            </a:lvl1pPr>
          </a:lstStyle>
          <a:p>
            <a:pPr lvl="0"/>
            <a:r>
              <a:rPr lang="en-US" dirty="0"/>
              <a:t>Click to edit number (Arial 8pt, in Black)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1864609" y="993362"/>
            <a:ext cx="185402" cy="92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599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</a:t>
            </a:r>
            <a:endParaRPr lang="en-US" sz="225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1864609" y="1188624"/>
            <a:ext cx="185402" cy="92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599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</a:t>
            </a:r>
            <a:endParaRPr lang="en-US" sz="225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049899" y="1199816"/>
            <a:ext cx="2005706" cy="111919"/>
          </a:xfrm>
        </p:spPr>
        <p:txBody>
          <a:bodyPr lIns="0" tIns="0" rIns="0" bIns="0">
            <a:noAutofit/>
          </a:bodyPr>
          <a:lstStyle>
            <a:lvl1pPr mar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  <a:defRPr lang="en-US" sz="800" b="0" i="0" u="none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 dirty="0"/>
              <a:t>Click to edit number (Arial 8pt, in Black)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6" hasCustomPrompt="1"/>
          </p:nvPr>
        </p:nvSpPr>
        <p:spPr>
          <a:xfrm>
            <a:off x="243961" y="1921939"/>
            <a:ext cx="4345813" cy="1193316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225"/>
              </a:spcBef>
              <a:buFont typeface="Arial" panose="020B0604020202020204" pitchFamily="34" charset="0"/>
              <a:buNone/>
              <a:defRPr sz="1000" b="0">
                <a:solidFill>
                  <a:schemeClr val="accent2"/>
                </a:solidFill>
              </a:defRPr>
            </a:lvl1pPr>
            <a:lvl2pPr marL="342886" indent="0">
              <a:spcBef>
                <a:spcPts val="225"/>
              </a:spcBef>
              <a:buNone/>
              <a:defRPr sz="1050"/>
            </a:lvl2pPr>
            <a:lvl3pPr marL="685771" indent="0">
              <a:spcBef>
                <a:spcPts val="225"/>
              </a:spcBef>
              <a:buNone/>
              <a:defRPr sz="900"/>
            </a:lvl3pPr>
            <a:lvl4pPr marL="1028657" indent="0">
              <a:spcBef>
                <a:spcPts val="225"/>
              </a:spcBef>
              <a:buNone/>
              <a:defRPr sz="900"/>
            </a:lvl4pPr>
            <a:lvl5pPr marL="1371543" indent="0">
              <a:spcBef>
                <a:spcPts val="225"/>
              </a:spcBef>
              <a:buNone/>
              <a:defRPr sz="825"/>
            </a:lvl5pPr>
          </a:lstStyle>
          <a:p>
            <a:pPr lvl="0"/>
            <a:r>
              <a:rPr lang="en-US" dirty="0"/>
              <a:t>Click to edit body copy (Arial 10pt, in Slate: single spacing)</a:t>
            </a:r>
          </a:p>
        </p:txBody>
      </p:sp>
      <p:sp>
        <p:nvSpPr>
          <p:cNvPr id="36" name="TextBox 35"/>
          <p:cNvSpPr txBox="1"/>
          <p:nvPr userDrawn="1"/>
        </p:nvSpPr>
        <p:spPr>
          <a:xfrm>
            <a:off x="243962" y="3406197"/>
            <a:ext cx="264013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6857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kern="12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+mn-ea"/>
                <a:cs typeface="+mn-cs"/>
              </a:rPr>
              <a:t>Recognition &amp; Accomplishments</a:t>
            </a:r>
            <a:endParaRPr lang="en-US" sz="1000" kern="1200" dirty="0">
              <a:solidFill>
                <a:schemeClr val="tx1"/>
              </a:solidFill>
              <a:effectLst/>
              <a:latin typeface="Arial Black" panose="020B0A04020102020204" pitchFamily="34" charset="0"/>
              <a:ea typeface="+mn-ea"/>
              <a:cs typeface="+mn-cs"/>
            </a:endParaRPr>
          </a:p>
        </p:txBody>
      </p:sp>
      <p:cxnSp>
        <p:nvCxnSpPr>
          <p:cNvPr id="40" name="Straight Connector 39"/>
          <p:cNvCxnSpPr>
            <a:cxnSpLocks/>
          </p:cNvCxnSpPr>
          <p:nvPr userDrawn="1"/>
        </p:nvCxnSpPr>
        <p:spPr>
          <a:xfrm>
            <a:off x="213343" y="3605879"/>
            <a:ext cx="4376433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Placeholder 30"/>
          <p:cNvSpPr>
            <a:spLocks noGrp="1"/>
          </p:cNvSpPr>
          <p:nvPr>
            <p:ph type="body" sz="quarter" idx="17" hasCustomPrompt="1"/>
          </p:nvPr>
        </p:nvSpPr>
        <p:spPr>
          <a:xfrm>
            <a:off x="222979" y="3756239"/>
            <a:ext cx="4345813" cy="2430270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225"/>
              </a:spcBef>
              <a:buFont typeface="Arial" panose="020B0604020202020204" pitchFamily="34" charset="0"/>
              <a:buNone/>
              <a:defRPr sz="1000" b="0">
                <a:solidFill>
                  <a:schemeClr val="accent2"/>
                </a:solidFill>
              </a:defRPr>
            </a:lvl1pPr>
            <a:lvl2pPr marL="342886" indent="0">
              <a:spcBef>
                <a:spcPts val="225"/>
              </a:spcBef>
              <a:buNone/>
              <a:defRPr sz="1050"/>
            </a:lvl2pPr>
            <a:lvl3pPr marL="685771" indent="0">
              <a:spcBef>
                <a:spcPts val="225"/>
              </a:spcBef>
              <a:buNone/>
              <a:defRPr sz="900"/>
            </a:lvl3pPr>
            <a:lvl4pPr marL="1028657" indent="0">
              <a:spcBef>
                <a:spcPts val="225"/>
              </a:spcBef>
              <a:buNone/>
              <a:defRPr sz="900"/>
            </a:lvl4pPr>
            <a:lvl5pPr marL="1371543" indent="0">
              <a:spcBef>
                <a:spcPts val="225"/>
              </a:spcBef>
              <a:buNone/>
              <a:defRPr sz="825"/>
            </a:lvl5pPr>
          </a:lstStyle>
          <a:p>
            <a:pPr lvl="0"/>
            <a:r>
              <a:rPr lang="en-US" dirty="0"/>
              <a:t>Click to edit body copy (Arial 10pt, in Slate: single spacing)</a:t>
            </a:r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8137923" y="105273"/>
            <a:ext cx="1485900" cy="13716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cxnSp>
        <p:nvCxnSpPr>
          <p:cNvPr id="28" name="Straight Connector 27"/>
          <p:cNvCxnSpPr/>
          <p:nvPr userDrawn="1"/>
        </p:nvCxnSpPr>
        <p:spPr>
          <a:xfrm>
            <a:off x="8057594" y="367753"/>
            <a:ext cx="0" cy="1003851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5959134" y="671493"/>
            <a:ext cx="2019390" cy="258763"/>
          </a:xfrm>
        </p:spPr>
        <p:txBody>
          <a:bodyPr lIns="0" tIns="0" rIns="0" bIns="0">
            <a:noAutofit/>
          </a:bodyPr>
          <a:lstStyle>
            <a:lvl1pPr algn="r">
              <a:defRPr sz="825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1"/>
          <p:cNvSpPr>
            <a:spLocks noGrp="1"/>
          </p:cNvSpPr>
          <p:nvPr>
            <p:ph type="body" sz="quarter" idx="20"/>
          </p:nvPr>
        </p:nvSpPr>
        <p:spPr>
          <a:xfrm>
            <a:off x="6631928" y="993362"/>
            <a:ext cx="1346596" cy="123111"/>
          </a:xfrm>
        </p:spPr>
        <p:txBody>
          <a:bodyPr lIns="0" tIns="0" rIns="0" bIns="0">
            <a:normAutofit/>
          </a:bodyPr>
          <a:lstStyle>
            <a:lvl1pPr>
              <a:defRPr sz="675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1"/>
          </p:nvPr>
        </p:nvSpPr>
        <p:spPr>
          <a:xfrm>
            <a:off x="6631928" y="1199816"/>
            <a:ext cx="1346596" cy="111919"/>
          </a:xfrm>
        </p:spPr>
        <p:txBody>
          <a:bodyPr lIns="0" tIns="0" rIns="0" bIns="0">
            <a:normAutofit/>
          </a:bodyPr>
          <a:lstStyle>
            <a:lvl1pPr>
              <a:defRPr lang="en-US" sz="675" b="0" i="0" u="none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/>
              <a:t>Click to edit Master text styles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6458133" y="993362"/>
            <a:ext cx="185402" cy="92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599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</a:t>
            </a:r>
            <a:endParaRPr lang="en-US" sz="225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6458133" y="1188624"/>
            <a:ext cx="185402" cy="92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599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</a:t>
            </a:r>
            <a:endParaRPr lang="en-US" sz="225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30"/>
          <p:cNvSpPr>
            <a:spLocks noGrp="1"/>
          </p:cNvSpPr>
          <p:nvPr>
            <p:ph type="body" sz="quarter" idx="22" hasCustomPrompt="1"/>
          </p:nvPr>
        </p:nvSpPr>
        <p:spPr>
          <a:xfrm>
            <a:off x="5507519" y="1921939"/>
            <a:ext cx="4134722" cy="1193316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225"/>
              </a:spcBef>
              <a:buFont typeface="Arial" panose="020B0604020202020204" pitchFamily="34" charset="0"/>
              <a:buNone/>
              <a:defRPr sz="1000" b="0">
                <a:solidFill>
                  <a:schemeClr val="accent2"/>
                </a:solidFill>
              </a:defRPr>
            </a:lvl1pPr>
            <a:lvl2pPr marL="342886" indent="0">
              <a:spcBef>
                <a:spcPts val="225"/>
              </a:spcBef>
              <a:buNone/>
              <a:defRPr sz="1050"/>
            </a:lvl2pPr>
            <a:lvl3pPr marL="685771" indent="0">
              <a:spcBef>
                <a:spcPts val="225"/>
              </a:spcBef>
              <a:buNone/>
              <a:defRPr sz="900"/>
            </a:lvl3pPr>
            <a:lvl4pPr marL="1028657" indent="0">
              <a:spcBef>
                <a:spcPts val="225"/>
              </a:spcBef>
              <a:buNone/>
              <a:defRPr sz="900"/>
            </a:lvl4pPr>
            <a:lvl5pPr marL="1371543" indent="0">
              <a:spcBef>
                <a:spcPts val="225"/>
              </a:spcBef>
              <a:buNone/>
              <a:defRPr sz="825"/>
            </a:lvl5pPr>
          </a:lstStyle>
          <a:p>
            <a:pPr lvl="0"/>
            <a:r>
              <a:rPr lang="en-US" dirty="0"/>
              <a:t>Click to edit body copy (Arial 10pt, in Slate: single spacing)</a:t>
            </a:r>
          </a:p>
        </p:txBody>
      </p:sp>
      <p:sp>
        <p:nvSpPr>
          <p:cNvPr id="39" name="TextBox 38"/>
          <p:cNvSpPr txBox="1"/>
          <p:nvPr userDrawn="1"/>
        </p:nvSpPr>
        <p:spPr>
          <a:xfrm>
            <a:off x="5507521" y="3406197"/>
            <a:ext cx="303290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6857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kern="12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+mn-ea"/>
                <a:cs typeface="+mn-cs"/>
              </a:rPr>
              <a:t>Recognition &amp; Accomplishments</a:t>
            </a:r>
            <a:endParaRPr lang="en-US" sz="1000" kern="1200" dirty="0">
              <a:solidFill>
                <a:schemeClr val="tx1"/>
              </a:solidFill>
              <a:effectLst/>
              <a:latin typeface="Arial Black" panose="020B0A04020102020204" pitchFamily="34" charset="0"/>
              <a:ea typeface="+mn-ea"/>
              <a:cs typeface="+mn-cs"/>
            </a:endParaRPr>
          </a:p>
        </p:txBody>
      </p:sp>
      <p:cxnSp>
        <p:nvCxnSpPr>
          <p:cNvPr id="42" name="Straight Connector 41"/>
          <p:cNvCxnSpPr/>
          <p:nvPr userDrawn="1"/>
        </p:nvCxnSpPr>
        <p:spPr>
          <a:xfrm>
            <a:off x="5507520" y="3605879"/>
            <a:ext cx="3942818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Placeholder 30"/>
          <p:cNvSpPr>
            <a:spLocks noGrp="1"/>
          </p:cNvSpPr>
          <p:nvPr>
            <p:ph type="body" sz="quarter" idx="23" hasCustomPrompt="1"/>
          </p:nvPr>
        </p:nvSpPr>
        <p:spPr>
          <a:xfrm>
            <a:off x="5507519" y="3756239"/>
            <a:ext cx="4134722" cy="2430270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225"/>
              </a:spcBef>
              <a:buFont typeface="Arial" panose="020B0604020202020204" pitchFamily="34" charset="0"/>
              <a:buNone/>
              <a:defRPr sz="1000" b="0">
                <a:solidFill>
                  <a:schemeClr val="accent2"/>
                </a:solidFill>
              </a:defRPr>
            </a:lvl1pPr>
            <a:lvl2pPr marL="342886" indent="0">
              <a:spcBef>
                <a:spcPts val="225"/>
              </a:spcBef>
              <a:buNone/>
              <a:defRPr sz="1050"/>
            </a:lvl2pPr>
            <a:lvl3pPr marL="685771" indent="0">
              <a:spcBef>
                <a:spcPts val="225"/>
              </a:spcBef>
              <a:buNone/>
              <a:defRPr sz="900"/>
            </a:lvl3pPr>
            <a:lvl4pPr marL="1028657" indent="0">
              <a:spcBef>
                <a:spcPts val="225"/>
              </a:spcBef>
              <a:buNone/>
              <a:defRPr sz="900"/>
            </a:lvl4pPr>
            <a:lvl5pPr marL="1371543" indent="0">
              <a:spcBef>
                <a:spcPts val="225"/>
              </a:spcBef>
              <a:buNone/>
              <a:defRPr sz="825"/>
            </a:lvl5pPr>
          </a:lstStyle>
          <a:p>
            <a:pPr lvl="0"/>
            <a:r>
              <a:rPr lang="en-US" dirty="0"/>
              <a:t>Click to edit body copy (Arial 10pt, in Slate: single spacing)</a:t>
            </a:r>
          </a:p>
        </p:txBody>
      </p:sp>
      <p:sp>
        <p:nvSpPr>
          <p:cNvPr id="11" name="Flowchart: Delay 10"/>
          <p:cNvSpPr/>
          <p:nvPr userDrawn="1"/>
        </p:nvSpPr>
        <p:spPr>
          <a:xfrm rot="5400000" flipV="1">
            <a:off x="3993620" y="4762779"/>
            <a:ext cx="2162103" cy="37145"/>
          </a:xfrm>
          <a:prstGeom prst="flowChartDelay">
            <a:avLst/>
          </a:prstGeom>
          <a:solidFill>
            <a:srgbClr val="D0D3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ln>
                <a:noFill/>
              </a:ln>
            </a:endParaRPr>
          </a:p>
        </p:txBody>
      </p:sp>
      <p:sp>
        <p:nvSpPr>
          <p:cNvPr id="44" name="Flowchart: Delay 43"/>
          <p:cNvSpPr/>
          <p:nvPr userDrawn="1"/>
        </p:nvSpPr>
        <p:spPr>
          <a:xfrm rot="16200000" flipV="1">
            <a:off x="3993620" y="1992734"/>
            <a:ext cx="2162103" cy="37145"/>
          </a:xfrm>
          <a:prstGeom prst="flowChartDelay">
            <a:avLst/>
          </a:prstGeom>
          <a:solidFill>
            <a:srgbClr val="D0D3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ln>
                <a:noFill/>
              </a:ln>
            </a:endParaRPr>
          </a:p>
        </p:txBody>
      </p:sp>
      <p:sp>
        <p:nvSpPr>
          <p:cNvPr id="13" name="Oval 12"/>
          <p:cNvSpPr/>
          <p:nvPr userDrawn="1"/>
        </p:nvSpPr>
        <p:spPr>
          <a:xfrm>
            <a:off x="5008291" y="3379304"/>
            <a:ext cx="132760" cy="131394"/>
          </a:xfrm>
          <a:prstGeom prst="ellipse">
            <a:avLst/>
          </a:prstGeom>
          <a:solidFill>
            <a:srgbClr val="D0D3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4" hasCustomPrompt="1"/>
          </p:nvPr>
        </p:nvSpPr>
        <p:spPr>
          <a:xfrm>
            <a:off x="5596236" y="387628"/>
            <a:ext cx="2382286" cy="263984"/>
          </a:xfrm>
        </p:spPr>
        <p:txBody>
          <a:bodyPr anchor="b" anchorCtr="0">
            <a:noAutofit/>
          </a:bodyPr>
          <a:lstStyle>
            <a:lvl1pPr marL="0" algn="r" defTabSz="685771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900" b="0" i="0" kern="1200" dirty="0">
                <a:solidFill>
                  <a:schemeClr val="tx2"/>
                </a:solidFill>
                <a:latin typeface="Arial Black" panose="020B0A04020102020204" pitchFamily="34" charset="0"/>
                <a:ea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B99D8D5-7E3A-4438-BECF-4BEB4FFF68FA}"/>
              </a:ext>
            </a:extLst>
          </p:cNvPr>
          <p:cNvGrpSpPr/>
          <p:nvPr userDrawn="1"/>
        </p:nvGrpSpPr>
        <p:grpSpPr>
          <a:xfrm>
            <a:off x="228778" y="6368134"/>
            <a:ext cx="2840062" cy="354364"/>
            <a:chOff x="209727" y="6368134"/>
            <a:chExt cx="2840062" cy="354364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2E147774-4D37-406E-9E50-57CD696B19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209727" y="6448265"/>
              <a:ext cx="843926" cy="194103"/>
            </a:xfrm>
            <a:prstGeom prst="rect">
              <a:avLst/>
            </a:prstGeom>
          </p:spPr>
        </p:pic>
        <p:sp>
          <p:nvSpPr>
            <p:cNvPr id="50" name="Title 4">
              <a:extLst>
                <a:ext uri="{FF2B5EF4-FFF2-40B4-BE49-F238E27FC236}">
                  <a16:creationId xmlns:a16="http://schemas.microsoft.com/office/drawing/2014/main" id="{842F2419-B02D-42B4-8492-85B06319CE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220989" y="6508697"/>
              <a:ext cx="1828800" cy="129516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rmAutofit/>
            </a:bodyPr>
            <a:lstStyle>
              <a:lvl1pPr algn="l" defTabSz="914400" rtl="0" eaLnBrk="1" latinLnBrk="0" hangingPunct="1">
                <a:lnSpc>
                  <a:spcPct val="80000"/>
                </a:lnSpc>
                <a:spcBef>
                  <a:spcPct val="0"/>
                </a:spcBef>
                <a:buNone/>
                <a:defRPr sz="3600" b="0" i="0" kern="1200">
                  <a:solidFill>
                    <a:schemeClr val="tx1"/>
                  </a:solidFill>
                  <a:latin typeface="Georgia" panose="02040502050405020303" pitchFamily="18" charset="0"/>
                  <a:ea typeface="Georgia" panose="02040502050405020303" pitchFamily="18" charset="0"/>
                  <a:cs typeface="Arial" panose="020B0604020202020204" pitchFamily="34" charset="0"/>
                </a:defRPr>
              </a:lvl1pPr>
            </a:lstStyle>
            <a:p>
              <a:r>
                <a:rPr lang="en-US" sz="599" b="1" dirty="0">
                  <a:solidFill>
                    <a:schemeClr val="tx1"/>
                  </a:solidFill>
                  <a:latin typeface="Arial" panose="020B0604020202020204" pitchFamily="34" charset="0"/>
                </a:rPr>
                <a:t>Title of Presentation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78C32E28-6018-4860-B0C1-9776AD7EB54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37321" y="6368134"/>
              <a:ext cx="0" cy="354364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49938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M_Contac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807621" y="491170"/>
            <a:ext cx="2337196" cy="60158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251833" y="6360762"/>
            <a:ext cx="366466" cy="365125"/>
          </a:xfrm>
        </p:spPr>
        <p:txBody>
          <a:bodyPr/>
          <a:lstStyle>
            <a:lvl1pPr algn="ctr">
              <a:defRPr sz="800"/>
            </a:lvl1pPr>
          </a:lstStyle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3112823" y="596086"/>
            <a:ext cx="1188720" cy="1097280"/>
          </a:xfrm>
          <a:solidFill>
            <a:schemeClr val="bg2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825"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28" name="Straight Connector 27"/>
          <p:cNvCxnSpPr/>
          <p:nvPr userDrawn="1"/>
        </p:nvCxnSpPr>
        <p:spPr>
          <a:xfrm>
            <a:off x="3006764" y="642804"/>
            <a:ext cx="0" cy="1003851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908302" y="914319"/>
            <a:ext cx="2019390" cy="258763"/>
          </a:xfrm>
        </p:spPr>
        <p:txBody>
          <a:bodyPr lIns="0" tIns="0" rIns="0" bIns="0">
            <a:noAutofit/>
          </a:bodyPr>
          <a:lstStyle>
            <a:lvl1pPr algn="r">
              <a:defRPr sz="10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Click to enter title (Arial, 10pt; Slate)</a:t>
            </a:r>
          </a:p>
        </p:txBody>
      </p:sp>
      <p:sp>
        <p:nvSpPr>
          <p:cNvPr id="30" name="Text Placeholder 21"/>
          <p:cNvSpPr>
            <a:spLocks noGrp="1"/>
          </p:cNvSpPr>
          <p:nvPr>
            <p:ph type="body" sz="quarter" idx="20"/>
          </p:nvPr>
        </p:nvSpPr>
        <p:spPr>
          <a:xfrm>
            <a:off x="1254024" y="1223876"/>
            <a:ext cx="1671060" cy="135422"/>
          </a:xfrm>
        </p:spPr>
        <p:txBody>
          <a:bodyPr lIns="0" tIns="0" rIns="0" bIns="0">
            <a:noAutofit/>
          </a:bodyPr>
          <a:lstStyle>
            <a:lvl1pPr>
              <a:defRPr sz="8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1"/>
          </p:nvPr>
        </p:nvSpPr>
        <p:spPr>
          <a:xfrm>
            <a:off x="1254024" y="1431450"/>
            <a:ext cx="1671060" cy="123111"/>
          </a:xfrm>
        </p:spPr>
        <p:txBody>
          <a:bodyPr lIns="0" tIns="0" rIns="0" bIns="0">
            <a:noAutofit/>
          </a:bodyPr>
          <a:lstStyle>
            <a:lvl1pPr>
              <a:defRPr lang="en-US" sz="800" b="0" i="0" u="none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/>
              <a:t>Click to edit Master text styles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1030702" y="1223877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1030702" y="1419140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575017" y="630454"/>
            <a:ext cx="2352675" cy="266700"/>
          </a:xfrm>
        </p:spPr>
        <p:txBody>
          <a:bodyPr lIns="0" tIns="0" rIns="0" bIns="0" anchor="b" anchorCtr="0">
            <a:normAutofit/>
          </a:bodyPr>
          <a:lstStyle>
            <a:lvl1pPr algn="r">
              <a:defRPr lang="en-US" sz="1000" b="0" i="0" kern="1200" dirty="0">
                <a:solidFill>
                  <a:schemeClr val="tx2"/>
                </a:solidFill>
                <a:latin typeface="Arial Black" panose="020B0A04020102020204" pitchFamily="34" charset="0"/>
                <a:ea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(Arial Black 10pt; in  Black </a:t>
            </a:r>
          </a:p>
        </p:txBody>
      </p:sp>
      <p:sp>
        <p:nvSpPr>
          <p:cNvPr id="53" name="Picture Placeholder 9"/>
          <p:cNvSpPr>
            <a:spLocks noGrp="1"/>
          </p:cNvSpPr>
          <p:nvPr>
            <p:ph type="pic" sz="quarter" idx="27"/>
          </p:nvPr>
        </p:nvSpPr>
        <p:spPr>
          <a:xfrm>
            <a:off x="3112823" y="2102065"/>
            <a:ext cx="1188720" cy="1097280"/>
          </a:xfrm>
          <a:solidFill>
            <a:schemeClr val="bg2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825"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54" name="Straight Connector 53"/>
          <p:cNvCxnSpPr/>
          <p:nvPr userDrawn="1"/>
        </p:nvCxnSpPr>
        <p:spPr>
          <a:xfrm>
            <a:off x="3006764" y="2148783"/>
            <a:ext cx="0" cy="1003851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908302" y="2420298"/>
            <a:ext cx="2019390" cy="258763"/>
          </a:xfrm>
        </p:spPr>
        <p:txBody>
          <a:bodyPr lIns="0" tIns="0" rIns="0" bIns="0">
            <a:noAutofit/>
          </a:bodyPr>
          <a:lstStyle>
            <a:lvl1pPr algn="r">
              <a:defRPr sz="10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Enter title here</a:t>
            </a:r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29"/>
          </p:nvPr>
        </p:nvSpPr>
        <p:spPr>
          <a:xfrm>
            <a:off x="1254024" y="2729855"/>
            <a:ext cx="1671060" cy="135422"/>
          </a:xfrm>
        </p:spPr>
        <p:txBody>
          <a:bodyPr lIns="0" tIns="0" rIns="0" bIns="0">
            <a:noAutofit/>
          </a:bodyPr>
          <a:lstStyle>
            <a:lvl1pPr>
              <a:defRPr sz="8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30"/>
          </p:nvPr>
        </p:nvSpPr>
        <p:spPr>
          <a:xfrm>
            <a:off x="1254024" y="2937429"/>
            <a:ext cx="1671060" cy="123111"/>
          </a:xfrm>
        </p:spPr>
        <p:txBody>
          <a:bodyPr lIns="0" tIns="0" rIns="0" bIns="0">
            <a:noAutofit/>
          </a:bodyPr>
          <a:lstStyle>
            <a:lvl1pPr>
              <a:defRPr lang="en-US" sz="800" b="0" i="0" u="none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/>
              <a:t>Click to edit Master text styles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1030702" y="2729856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1030702" y="2925119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575017" y="2136433"/>
            <a:ext cx="2352675" cy="266700"/>
          </a:xfrm>
        </p:spPr>
        <p:txBody>
          <a:bodyPr lIns="0" tIns="0" rIns="0" bIns="0" anchor="b" anchorCtr="0">
            <a:normAutofit/>
          </a:bodyPr>
          <a:lstStyle>
            <a:lvl1pPr algn="r">
              <a:defRPr lang="en-US" sz="1000" b="0" i="0" kern="1200" dirty="0">
                <a:solidFill>
                  <a:schemeClr val="tx2"/>
                </a:solidFill>
                <a:latin typeface="Arial Black" panose="020B0A04020102020204" pitchFamily="34" charset="0"/>
                <a:ea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name here</a:t>
            </a:r>
          </a:p>
        </p:txBody>
      </p:sp>
      <p:sp>
        <p:nvSpPr>
          <p:cNvPr id="109" name="Picture Placeholder 9"/>
          <p:cNvSpPr>
            <a:spLocks noGrp="1"/>
          </p:cNvSpPr>
          <p:nvPr>
            <p:ph type="pic" sz="quarter" idx="40"/>
          </p:nvPr>
        </p:nvSpPr>
        <p:spPr>
          <a:xfrm>
            <a:off x="3112823" y="3548852"/>
            <a:ext cx="1188720" cy="1097280"/>
          </a:xfrm>
          <a:solidFill>
            <a:schemeClr val="bg2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825"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10" name="Straight Connector 109"/>
          <p:cNvCxnSpPr/>
          <p:nvPr userDrawn="1"/>
        </p:nvCxnSpPr>
        <p:spPr>
          <a:xfrm>
            <a:off x="3006764" y="3595569"/>
            <a:ext cx="0" cy="1003851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 Placeholder 12"/>
          <p:cNvSpPr>
            <a:spLocks noGrp="1"/>
          </p:cNvSpPr>
          <p:nvPr>
            <p:ph type="body" sz="quarter" idx="41" hasCustomPrompt="1"/>
          </p:nvPr>
        </p:nvSpPr>
        <p:spPr>
          <a:xfrm>
            <a:off x="908302" y="3867083"/>
            <a:ext cx="2019390" cy="258763"/>
          </a:xfrm>
        </p:spPr>
        <p:txBody>
          <a:bodyPr lIns="0" tIns="0" rIns="0" bIns="0">
            <a:noAutofit/>
          </a:bodyPr>
          <a:lstStyle>
            <a:lvl1pPr algn="r">
              <a:defRPr sz="10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Enter title here</a:t>
            </a:r>
          </a:p>
        </p:txBody>
      </p:sp>
      <p:sp>
        <p:nvSpPr>
          <p:cNvPr id="112" name="Text Placeholder 21"/>
          <p:cNvSpPr>
            <a:spLocks noGrp="1"/>
          </p:cNvSpPr>
          <p:nvPr>
            <p:ph type="body" sz="quarter" idx="42" hasCustomPrompt="1"/>
          </p:nvPr>
        </p:nvSpPr>
        <p:spPr>
          <a:xfrm>
            <a:off x="1254024" y="4176642"/>
            <a:ext cx="1671060" cy="135422"/>
          </a:xfrm>
        </p:spPr>
        <p:txBody>
          <a:bodyPr lIns="0" tIns="0" rIns="0" bIns="0">
            <a:noAutofit/>
          </a:bodyPr>
          <a:lstStyle>
            <a:lvl1pPr mar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  <a:defRPr sz="800" b="0"/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 dirty="0"/>
              <a:t>Click to edit Master text styles</a:t>
            </a:r>
          </a:p>
        </p:txBody>
      </p:sp>
      <p:sp>
        <p:nvSpPr>
          <p:cNvPr id="113" name="Text Placeholder 25"/>
          <p:cNvSpPr>
            <a:spLocks noGrp="1"/>
          </p:cNvSpPr>
          <p:nvPr>
            <p:ph type="body" sz="quarter" idx="43"/>
          </p:nvPr>
        </p:nvSpPr>
        <p:spPr>
          <a:xfrm>
            <a:off x="1254024" y="4384216"/>
            <a:ext cx="1671060" cy="123111"/>
          </a:xfrm>
        </p:spPr>
        <p:txBody>
          <a:bodyPr lIns="0" tIns="0" rIns="0" bIns="0">
            <a:noAutofit/>
          </a:bodyPr>
          <a:lstStyle>
            <a:lvl1pPr>
              <a:defRPr lang="en-US" sz="800" b="0" i="0" u="none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/>
              <a:t>Click to edit Master text styles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1030702" y="4176643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1030702" y="4371905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Text Placeholder 6"/>
          <p:cNvSpPr>
            <a:spLocks noGrp="1"/>
          </p:cNvSpPr>
          <p:nvPr>
            <p:ph type="body" sz="quarter" idx="44" hasCustomPrompt="1"/>
          </p:nvPr>
        </p:nvSpPr>
        <p:spPr>
          <a:xfrm>
            <a:off x="575017" y="3583220"/>
            <a:ext cx="2352675" cy="266700"/>
          </a:xfrm>
        </p:spPr>
        <p:txBody>
          <a:bodyPr lIns="0" tIns="0" rIns="0" bIns="0" anchor="b" anchorCtr="0">
            <a:normAutofit/>
          </a:bodyPr>
          <a:lstStyle>
            <a:lvl1pPr algn="r">
              <a:defRPr lang="en-US" sz="1000" b="0" i="0" kern="1200" dirty="0">
                <a:solidFill>
                  <a:schemeClr val="tx2"/>
                </a:solidFill>
                <a:latin typeface="Arial Black" panose="020B0A04020102020204" pitchFamily="34" charset="0"/>
                <a:ea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name here</a:t>
            </a:r>
          </a:p>
        </p:txBody>
      </p:sp>
      <p:sp>
        <p:nvSpPr>
          <p:cNvPr id="117" name="Picture Placeholder 9"/>
          <p:cNvSpPr>
            <a:spLocks noGrp="1"/>
          </p:cNvSpPr>
          <p:nvPr>
            <p:ph type="pic" sz="quarter" idx="45"/>
          </p:nvPr>
        </p:nvSpPr>
        <p:spPr>
          <a:xfrm>
            <a:off x="3112823" y="4997805"/>
            <a:ext cx="1188720" cy="1097280"/>
          </a:xfrm>
          <a:solidFill>
            <a:schemeClr val="bg2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825"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18" name="Straight Connector 117"/>
          <p:cNvCxnSpPr/>
          <p:nvPr userDrawn="1"/>
        </p:nvCxnSpPr>
        <p:spPr>
          <a:xfrm>
            <a:off x="3006764" y="5044523"/>
            <a:ext cx="0" cy="1003851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 Placeholder 12"/>
          <p:cNvSpPr>
            <a:spLocks noGrp="1"/>
          </p:cNvSpPr>
          <p:nvPr>
            <p:ph type="body" sz="quarter" idx="46" hasCustomPrompt="1"/>
          </p:nvPr>
        </p:nvSpPr>
        <p:spPr>
          <a:xfrm>
            <a:off x="908302" y="5316038"/>
            <a:ext cx="2019390" cy="258763"/>
          </a:xfrm>
        </p:spPr>
        <p:txBody>
          <a:bodyPr lIns="0" tIns="0" rIns="0" bIns="0">
            <a:noAutofit/>
          </a:bodyPr>
          <a:lstStyle>
            <a:lvl1pPr algn="r">
              <a:defRPr sz="10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Enter title here</a:t>
            </a:r>
          </a:p>
        </p:txBody>
      </p:sp>
      <p:sp>
        <p:nvSpPr>
          <p:cNvPr id="120" name="Text Placeholder 21"/>
          <p:cNvSpPr>
            <a:spLocks noGrp="1"/>
          </p:cNvSpPr>
          <p:nvPr>
            <p:ph type="body" sz="quarter" idx="47"/>
          </p:nvPr>
        </p:nvSpPr>
        <p:spPr>
          <a:xfrm>
            <a:off x="1254024" y="5625595"/>
            <a:ext cx="1671060" cy="135422"/>
          </a:xfrm>
        </p:spPr>
        <p:txBody>
          <a:bodyPr lIns="0" tIns="0" rIns="0" bIns="0">
            <a:noAutofit/>
          </a:bodyPr>
          <a:lstStyle>
            <a:lvl1pPr>
              <a:defRPr sz="8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1" name="Text Placeholder 25"/>
          <p:cNvSpPr>
            <a:spLocks noGrp="1"/>
          </p:cNvSpPr>
          <p:nvPr>
            <p:ph type="body" sz="quarter" idx="48"/>
          </p:nvPr>
        </p:nvSpPr>
        <p:spPr>
          <a:xfrm>
            <a:off x="1254024" y="5833169"/>
            <a:ext cx="1671060" cy="123111"/>
          </a:xfrm>
        </p:spPr>
        <p:txBody>
          <a:bodyPr lIns="0" tIns="0" rIns="0" bIns="0">
            <a:noAutofit/>
          </a:bodyPr>
          <a:lstStyle>
            <a:lvl1pPr>
              <a:defRPr lang="en-US" sz="800" b="0" i="0" u="none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/>
              <a:t>Click to edit Master text styles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1030702" y="5625596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1030702" y="5820858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Text Placeholder 6"/>
          <p:cNvSpPr>
            <a:spLocks noGrp="1"/>
          </p:cNvSpPr>
          <p:nvPr>
            <p:ph type="body" sz="quarter" idx="49" hasCustomPrompt="1"/>
          </p:nvPr>
        </p:nvSpPr>
        <p:spPr>
          <a:xfrm>
            <a:off x="575017" y="5032174"/>
            <a:ext cx="2352675" cy="266700"/>
          </a:xfrm>
        </p:spPr>
        <p:txBody>
          <a:bodyPr lIns="0" tIns="0" rIns="0" bIns="0" anchor="b" anchorCtr="0">
            <a:normAutofit/>
          </a:bodyPr>
          <a:lstStyle>
            <a:lvl1pPr algn="r">
              <a:defRPr lang="en-US" sz="1000" b="0" i="0" kern="1200" dirty="0">
                <a:solidFill>
                  <a:schemeClr val="tx2"/>
                </a:solidFill>
                <a:latin typeface="Arial Black" panose="020B0A04020102020204" pitchFamily="34" charset="0"/>
                <a:ea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name here</a:t>
            </a:r>
          </a:p>
        </p:txBody>
      </p:sp>
      <p:sp>
        <p:nvSpPr>
          <p:cNvPr id="141" name="Picture Placeholder 9"/>
          <p:cNvSpPr>
            <a:spLocks noGrp="1"/>
          </p:cNvSpPr>
          <p:nvPr>
            <p:ph type="pic" sz="quarter" idx="50"/>
          </p:nvPr>
        </p:nvSpPr>
        <p:spPr>
          <a:xfrm>
            <a:off x="5667939" y="596086"/>
            <a:ext cx="1188720" cy="1097280"/>
          </a:xfrm>
          <a:solidFill>
            <a:schemeClr val="bg2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825"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42" name="Straight Connector 141"/>
          <p:cNvCxnSpPr/>
          <p:nvPr userDrawn="1"/>
        </p:nvCxnSpPr>
        <p:spPr>
          <a:xfrm>
            <a:off x="6975856" y="642804"/>
            <a:ext cx="0" cy="1003851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 Placeholder 12"/>
          <p:cNvSpPr>
            <a:spLocks noGrp="1"/>
          </p:cNvSpPr>
          <p:nvPr>
            <p:ph type="body" sz="quarter" idx="51" hasCustomPrompt="1"/>
          </p:nvPr>
        </p:nvSpPr>
        <p:spPr>
          <a:xfrm>
            <a:off x="7110899" y="914319"/>
            <a:ext cx="2019390" cy="258763"/>
          </a:xfrm>
        </p:spPr>
        <p:txBody>
          <a:bodyPr lIns="0" tIns="0" rIns="0" bIns="0">
            <a:noAutofit/>
          </a:bodyPr>
          <a:lstStyle>
            <a:lvl1pPr algn="l">
              <a:defRPr sz="10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Enter title here</a:t>
            </a:r>
          </a:p>
        </p:txBody>
      </p:sp>
      <p:sp>
        <p:nvSpPr>
          <p:cNvPr id="144" name="Text Placeholder 21"/>
          <p:cNvSpPr>
            <a:spLocks noGrp="1"/>
          </p:cNvSpPr>
          <p:nvPr>
            <p:ph type="body" sz="quarter" idx="52" hasCustomPrompt="1"/>
          </p:nvPr>
        </p:nvSpPr>
        <p:spPr>
          <a:xfrm>
            <a:off x="7280205" y="1223876"/>
            <a:ext cx="2122875" cy="123112"/>
          </a:xfrm>
        </p:spPr>
        <p:txBody>
          <a:bodyPr lIns="0" tIns="0" rIns="0" bIns="0">
            <a:noAutofit/>
          </a:bodyPr>
          <a:lstStyle>
            <a:lvl1pPr algn="l">
              <a:defRPr sz="800" b="0"/>
            </a:lvl1pPr>
          </a:lstStyle>
          <a:p>
            <a:pPr lvl="0"/>
            <a:r>
              <a:rPr lang="en-US" dirty="0"/>
              <a:t>Click to edit number (Arial 8pt, in Black)</a:t>
            </a:r>
          </a:p>
        </p:txBody>
      </p:sp>
      <p:sp>
        <p:nvSpPr>
          <p:cNvPr id="145" name="Text Placeholder 25"/>
          <p:cNvSpPr>
            <a:spLocks noGrp="1"/>
          </p:cNvSpPr>
          <p:nvPr>
            <p:ph type="body" sz="quarter" idx="53" hasCustomPrompt="1"/>
          </p:nvPr>
        </p:nvSpPr>
        <p:spPr>
          <a:xfrm>
            <a:off x="7280205" y="1431450"/>
            <a:ext cx="2122875" cy="123111"/>
          </a:xfrm>
        </p:spPr>
        <p:txBody>
          <a:bodyPr lIns="0" tIns="0" rIns="0" bIns="0">
            <a:noAutofit/>
          </a:bodyPr>
          <a:lstStyle>
            <a:lvl1pPr mar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  <a:defRPr lang="en-US" sz="800" b="0" i="0" u="none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 dirty="0"/>
              <a:t>Click to edit number (Arial 8pt, in Black)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7065137" y="1223877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 algn="l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7065137" y="1419140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 algn="l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Text Placeholder 6"/>
          <p:cNvSpPr>
            <a:spLocks noGrp="1"/>
          </p:cNvSpPr>
          <p:nvPr>
            <p:ph type="body" sz="quarter" idx="54" hasCustomPrompt="1"/>
          </p:nvPr>
        </p:nvSpPr>
        <p:spPr>
          <a:xfrm>
            <a:off x="7110898" y="630454"/>
            <a:ext cx="2352675" cy="266700"/>
          </a:xfrm>
        </p:spPr>
        <p:txBody>
          <a:bodyPr lIns="0" tIns="0" rIns="0" bIns="0" anchor="b" anchorCtr="0">
            <a:normAutofit/>
          </a:bodyPr>
          <a:lstStyle>
            <a:lvl1pPr algn="l">
              <a:defRPr lang="en-US" sz="1000" b="0" i="0" kern="1200" dirty="0">
                <a:solidFill>
                  <a:schemeClr val="tx2"/>
                </a:solidFill>
                <a:latin typeface="Arial Black" panose="020B0A04020102020204" pitchFamily="34" charset="0"/>
                <a:ea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name here</a:t>
            </a:r>
          </a:p>
        </p:txBody>
      </p:sp>
      <p:sp>
        <p:nvSpPr>
          <p:cNvPr id="149" name="Picture Placeholder 9"/>
          <p:cNvSpPr>
            <a:spLocks noGrp="1"/>
          </p:cNvSpPr>
          <p:nvPr>
            <p:ph type="pic" sz="quarter" idx="55"/>
          </p:nvPr>
        </p:nvSpPr>
        <p:spPr>
          <a:xfrm>
            <a:off x="5667939" y="2102065"/>
            <a:ext cx="1188720" cy="1097280"/>
          </a:xfrm>
          <a:solidFill>
            <a:schemeClr val="bg2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825"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50" name="Straight Connector 149"/>
          <p:cNvCxnSpPr/>
          <p:nvPr userDrawn="1"/>
        </p:nvCxnSpPr>
        <p:spPr>
          <a:xfrm>
            <a:off x="6975856" y="2148783"/>
            <a:ext cx="0" cy="1003851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 Placeholder 12"/>
          <p:cNvSpPr>
            <a:spLocks noGrp="1"/>
          </p:cNvSpPr>
          <p:nvPr>
            <p:ph type="body" sz="quarter" idx="56" hasCustomPrompt="1"/>
          </p:nvPr>
        </p:nvSpPr>
        <p:spPr>
          <a:xfrm>
            <a:off x="7110899" y="2420298"/>
            <a:ext cx="2019390" cy="258763"/>
          </a:xfrm>
        </p:spPr>
        <p:txBody>
          <a:bodyPr lIns="0" tIns="0" rIns="0" bIns="0">
            <a:noAutofit/>
          </a:bodyPr>
          <a:lstStyle>
            <a:lvl1pPr algn="l">
              <a:defRPr sz="10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Enter title here</a:t>
            </a:r>
          </a:p>
        </p:txBody>
      </p:sp>
      <p:sp>
        <p:nvSpPr>
          <p:cNvPr id="152" name="Text Placeholder 21"/>
          <p:cNvSpPr>
            <a:spLocks noGrp="1"/>
          </p:cNvSpPr>
          <p:nvPr>
            <p:ph type="body" sz="quarter" idx="57"/>
          </p:nvPr>
        </p:nvSpPr>
        <p:spPr>
          <a:xfrm>
            <a:off x="7280204" y="2729855"/>
            <a:ext cx="1671060" cy="135422"/>
          </a:xfrm>
        </p:spPr>
        <p:txBody>
          <a:bodyPr lIns="0" tIns="0" rIns="0" bIns="0">
            <a:noAutofit/>
          </a:bodyPr>
          <a:lstStyle>
            <a:lvl1pPr algn="l">
              <a:defRPr sz="8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3" name="Text Placeholder 25"/>
          <p:cNvSpPr>
            <a:spLocks noGrp="1"/>
          </p:cNvSpPr>
          <p:nvPr>
            <p:ph type="body" sz="quarter" idx="58"/>
          </p:nvPr>
        </p:nvSpPr>
        <p:spPr>
          <a:xfrm>
            <a:off x="7280204" y="2937429"/>
            <a:ext cx="1671060" cy="123111"/>
          </a:xfrm>
        </p:spPr>
        <p:txBody>
          <a:bodyPr lIns="0" tIns="0" rIns="0" bIns="0">
            <a:noAutofit/>
          </a:bodyPr>
          <a:lstStyle>
            <a:lvl1pPr algn="l">
              <a:defRPr lang="en-US" sz="800" b="0" i="0" u="none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/>
              <a:t>Click to edit Master text styles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7065137" y="2729856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 algn="l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7065137" y="2925119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 algn="l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Text Placeholder 6"/>
          <p:cNvSpPr>
            <a:spLocks noGrp="1"/>
          </p:cNvSpPr>
          <p:nvPr>
            <p:ph type="body" sz="quarter" idx="59" hasCustomPrompt="1"/>
          </p:nvPr>
        </p:nvSpPr>
        <p:spPr>
          <a:xfrm>
            <a:off x="7110898" y="2136433"/>
            <a:ext cx="2352675" cy="266700"/>
          </a:xfrm>
        </p:spPr>
        <p:txBody>
          <a:bodyPr lIns="0" tIns="0" rIns="0" bIns="0" anchor="b" anchorCtr="0">
            <a:normAutofit/>
          </a:bodyPr>
          <a:lstStyle>
            <a:lvl1pPr algn="l">
              <a:defRPr lang="en-US" sz="1000" b="0" i="0" kern="1200" dirty="0">
                <a:solidFill>
                  <a:schemeClr val="tx2"/>
                </a:solidFill>
                <a:latin typeface="Arial Black" panose="020B0A04020102020204" pitchFamily="34" charset="0"/>
                <a:ea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name here</a:t>
            </a:r>
          </a:p>
        </p:txBody>
      </p:sp>
      <p:sp>
        <p:nvSpPr>
          <p:cNvPr id="157" name="Picture Placeholder 9"/>
          <p:cNvSpPr>
            <a:spLocks noGrp="1"/>
          </p:cNvSpPr>
          <p:nvPr>
            <p:ph type="pic" sz="quarter" idx="60"/>
          </p:nvPr>
        </p:nvSpPr>
        <p:spPr>
          <a:xfrm>
            <a:off x="5667939" y="3548852"/>
            <a:ext cx="1188720" cy="1097280"/>
          </a:xfrm>
          <a:solidFill>
            <a:schemeClr val="bg2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825"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58" name="Straight Connector 157"/>
          <p:cNvCxnSpPr/>
          <p:nvPr userDrawn="1"/>
        </p:nvCxnSpPr>
        <p:spPr>
          <a:xfrm>
            <a:off x="6975856" y="3595569"/>
            <a:ext cx="0" cy="1003851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 Placeholder 12"/>
          <p:cNvSpPr>
            <a:spLocks noGrp="1"/>
          </p:cNvSpPr>
          <p:nvPr>
            <p:ph type="body" sz="quarter" idx="61" hasCustomPrompt="1"/>
          </p:nvPr>
        </p:nvSpPr>
        <p:spPr>
          <a:xfrm>
            <a:off x="7110899" y="3867083"/>
            <a:ext cx="2019390" cy="258763"/>
          </a:xfrm>
        </p:spPr>
        <p:txBody>
          <a:bodyPr lIns="0" tIns="0" rIns="0" bIns="0">
            <a:noAutofit/>
          </a:bodyPr>
          <a:lstStyle>
            <a:lvl1pPr algn="l">
              <a:defRPr sz="10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Enter title here</a:t>
            </a:r>
          </a:p>
        </p:txBody>
      </p:sp>
      <p:sp>
        <p:nvSpPr>
          <p:cNvPr id="160" name="Text Placeholder 21"/>
          <p:cNvSpPr>
            <a:spLocks noGrp="1"/>
          </p:cNvSpPr>
          <p:nvPr>
            <p:ph type="body" sz="quarter" idx="62"/>
          </p:nvPr>
        </p:nvSpPr>
        <p:spPr>
          <a:xfrm>
            <a:off x="7280204" y="4176642"/>
            <a:ext cx="1671060" cy="135422"/>
          </a:xfrm>
        </p:spPr>
        <p:txBody>
          <a:bodyPr lIns="0" tIns="0" rIns="0" bIns="0">
            <a:noAutofit/>
          </a:bodyPr>
          <a:lstStyle>
            <a:lvl1pPr algn="l">
              <a:defRPr sz="8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1" name="Text Placeholder 25"/>
          <p:cNvSpPr>
            <a:spLocks noGrp="1"/>
          </p:cNvSpPr>
          <p:nvPr>
            <p:ph type="body" sz="quarter" idx="63"/>
          </p:nvPr>
        </p:nvSpPr>
        <p:spPr>
          <a:xfrm>
            <a:off x="7280204" y="4384216"/>
            <a:ext cx="1671060" cy="123111"/>
          </a:xfrm>
        </p:spPr>
        <p:txBody>
          <a:bodyPr lIns="0" tIns="0" rIns="0" bIns="0">
            <a:noAutofit/>
          </a:bodyPr>
          <a:lstStyle>
            <a:lvl1pPr algn="l">
              <a:defRPr lang="en-US" sz="800" b="0" i="0" u="none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/>
              <a:t>Click to edit Master text styles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7065137" y="4176643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 algn="l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7065137" y="4371905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 algn="l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Text Placeholder 6"/>
          <p:cNvSpPr>
            <a:spLocks noGrp="1"/>
          </p:cNvSpPr>
          <p:nvPr>
            <p:ph type="body" sz="quarter" idx="64" hasCustomPrompt="1"/>
          </p:nvPr>
        </p:nvSpPr>
        <p:spPr>
          <a:xfrm>
            <a:off x="7110898" y="3583220"/>
            <a:ext cx="2352675" cy="266700"/>
          </a:xfrm>
        </p:spPr>
        <p:txBody>
          <a:bodyPr lIns="0" tIns="0" rIns="0" bIns="0" anchor="b" anchorCtr="0">
            <a:normAutofit/>
          </a:bodyPr>
          <a:lstStyle>
            <a:lvl1pPr algn="l">
              <a:defRPr lang="en-US" sz="1000" b="0" i="0" kern="1200" dirty="0">
                <a:solidFill>
                  <a:schemeClr val="tx2"/>
                </a:solidFill>
                <a:latin typeface="Arial Black" panose="020B0A04020102020204" pitchFamily="34" charset="0"/>
                <a:ea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name here</a:t>
            </a:r>
          </a:p>
        </p:txBody>
      </p:sp>
      <p:sp>
        <p:nvSpPr>
          <p:cNvPr id="165" name="Picture Placeholder 9"/>
          <p:cNvSpPr>
            <a:spLocks noGrp="1"/>
          </p:cNvSpPr>
          <p:nvPr>
            <p:ph type="pic" sz="quarter" idx="65"/>
          </p:nvPr>
        </p:nvSpPr>
        <p:spPr>
          <a:xfrm>
            <a:off x="5667939" y="4997805"/>
            <a:ext cx="1188720" cy="1097280"/>
          </a:xfrm>
          <a:solidFill>
            <a:schemeClr val="bg2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825"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66" name="Straight Connector 165"/>
          <p:cNvCxnSpPr/>
          <p:nvPr userDrawn="1"/>
        </p:nvCxnSpPr>
        <p:spPr>
          <a:xfrm>
            <a:off x="6975856" y="5044523"/>
            <a:ext cx="0" cy="1003851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 Placeholder 12"/>
          <p:cNvSpPr>
            <a:spLocks noGrp="1"/>
          </p:cNvSpPr>
          <p:nvPr>
            <p:ph type="body" sz="quarter" idx="66" hasCustomPrompt="1"/>
          </p:nvPr>
        </p:nvSpPr>
        <p:spPr>
          <a:xfrm>
            <a:off x="7110899" y="5316038"/>
            <a:ext cx="2019390" cy="258763"/>
          </a:xfrm>
        </p:spPr>
        <p:txBody>
          <a:bodyPr lIns="0" tIns="0" rIns="0" bIns="0">
            <a:noAutofit/>
          </a:bodyPr>
          <a:lstStyle>
            <a:lvl1pPr algn="l">
              <a:defRPr sz="10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Enter title here</a:t>
            </a:r>
          </a:p>
        </p:txBody>
      </p:sp>
      <p:sp>
        <p:nvSpPr>
          <p:cNvPr id="168" name="Text Placeholder 21"/>
          <p:cNvSpPr>
            <a:spLocks noGrp="1"/>
          </p:cNvSpPr>
          <p:nvPr>
            <p:ph type="body" sz="quarter" idx="67"/>
          </p:nvPr>
        </p:nvSpPr>
        <p:spPr>
          <a:xfrm>
            <a:off x="7280204" y="5625595"/>
            <a:ext cx="1671060" cy="135422"/>
          </a:xfrm>
        </p:spPr>
        <p:txBody>
          <a:bodyPr lIns="0" tIns="0" rIns="0" bIns="0">
            <a:noAutofit/>
          </a:bodyPr>
          <a:lstStyle>
            <a:lvl1pPr algn="l">
              <a:defRPr sz="8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9" name="Text Placeholder 25"/>
          <p:cNvSpPr>
            <a:spLocks noGrp="1"/>
          </p:cNvSpPr>
          <p:nvPr>
            <p:ph type="body" sz="quarter" idx="68"/>
          </p:nvPr>
        </p:nvSpPr>
        <p:spPr>
          <a:xfrm>
            <a:off x="7280204" y="5833169"/>
            <a:ext cx="1671060" cy="123111"/>
          </a:xfrm>
        </p:spPr>
        <p:txBody>
          <a:bodyPr lIns="0" tIns="0" rIns="0" bIns="0">
            <a:noAutofit/>
          </a:bodyPr>
          <a:lstStyle>
            <a:lvl1pPr algn="l">
              <a:defRPr lang="en-US" sz="800" b="0" i="0" u="none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68577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chemeClr val="accent1"/>
              </a:buClr>
              <a:buFontTx/>
              <a:buNone/>
              <a:tabLst/>
            </a:pPr>
            <a:r>
              <a:rPr lang="en-US"/>
              <a:t>Click to edit Master text styles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7065137" y="5625596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 algn="l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F88DB8F0-E1E5-7445-B268-4C2FAD3AE089}"/>
              </a:ext>
            </a:extLst>
          </p:cNvPr>
          <p:cNvSpPr/>
          <p:nvPr userDrawn="1"/>
        </p:nvSpPr>
        <p:spPr>
          <a:xfrm>
            <a:off x="7065137" y="5820858"/>
            <a:ext cx="230074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7623" algn="l">
              <a:spcBef>
                <a:spcPts val="225"/>
              </a:spcBef>
              <a:spcAft>
                <a:spcPts val="225"/>
              </a:spcAft>
              <a:buClr>
                <a:srgbClr val="58595B"/>
              </a:buClr>
              <a:buSzPts val="800"/>
            </a:pPr>
            <a:r>
              <a:rPr lang="en-US" sz="800" b="1" kern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</a:t>
            </a:r>
            <a:endParaRPr lang="en-US" sz="400" kern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Text Placeholder 6"/>
          <p:cNvSpPr>
            <a:spLocks noGrp="1"/>
          </p:cNvSpPr>
          <p:nvPr>
            <p:ph type="body" sz="quarter" idx="69" hasCustomPrompt="1"/>
          </p:nvPr>
        </p:nvSpPr>
        <p:spPr>
          <a:xfrm>
            <a:off x="7110898" y="5032174"/>
            <a:ext cx="2352675" cy="266700"/>
          </a:xfrm>
        </p:spPr>
        <p:txBody>
          <a:bodyPr lIns="0" tIns="0" rIns="0" bIns="0" anchor="b" anchorCtr="0">
            <a:normAutofit/>
          </a:bodyPr>
          <a:lstStyle>
            <a:lvl1pPr algn="l">
              <a:defRPr lang="en-US" sz="1000" b="0" i="0" kern="1200" dirty="0">
                <a:solidFill>
                  <a:schemeClr val="tx2"/>
                </a:solidFill>
                <a:latin typeface="Arial Black" panose="020B0A04020102020204" pitchFamily="34" charset="0"/>
                <a:ea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name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36989" y="630455"/>
            <a:ext cx="832025" cy="162294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9120448-3BC6-4835-83A1-B924842A2172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3700943" y="292004"/>
            <a:ext cx="2547458" cy="199167"/>
          </a:xfrm>
        </p:spPr>
        <p:txBody>
          <a:bodyPr>
            <a:normAutofit/>
          </a:bodyPr>
          <a:lstStyle>
            <a:lvl1pPr algn="ctr">
              <a:defRPr sz="9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ENTER TEAM NAME HERE (Arial 9pt; Slate)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33338AE7-14B5-47A0-9978-51146EE1EF55}"/>
              </a:ext>
            </a:extLst>
          </p:cNvPr>
          <p:cNvGrpSpPr/>
          <p:nvPr userDrawn="1"/>
        </p:nvGrpSpPr>
        <p:grpSpPr>
          <a:xfrm>
            <a:off x="228778" y="6368134"/>
            <a:ext cx="2840062" cy="354364"/>
            <a:chOff x="209727" y="6368134"/>
            <a:chExt cx="2840062" cy="354364"/>
          </a:xfrm>
        </p:grpSpPr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F2989EC3-D746-4DFD-A3B8-C17924CF8C1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/>
            <a:stretch/>
          </p:blipFill>
          <p:spPr>
            <a:xfrm>
              <a:off x="209727" y="6448265"/>
              <a:ext cx="843926" cy="194103"/>
            </a:xfrm>
            <a:prstGeom prst="rect">
              <a:avLst/>
            </a:prstGeom>
          </p:spPr>
        </p:pic>
        <p:sp>
          <p:nvSpPr>
            <p:cNvPr id="76" name="Title 4">
              <a:extLst>
                <a:ext uri="{FF2B5EF4-FFF2-40B4-BE49-F238E27FC236}">
                  <a16:creationId xmlns:a16="http://schemas.microsoft.com/office/drawing/2014/main" id="{555C2164-9CC6-4387-BE66-11C534B626A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220989" y="6508697"/>
              <a:ext cx="1828800" cy="129516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rmAutofit/>
            </a:bodyPr>
            <a:lstStyle>
              <a:lvl1pPr algn="l" defTabSz="914400" rtl="0" eaLnBrk="1" latinLnBrk="0" hangingPunct="1">
                <a:lnSpc>
                  <a:spcPct val="80000"/>
                </a:lnSpc>
                <a:spcBef>
                  <a:spcPct val="0"/>
                </a:spcBef>
                <a:buNone/>
                <a:defRPr sz="3600" b="0" i="0" kern="1200">
                  <a:solidFill>
                    <a:schemeClr val="tx1"/>
                  </a:solidFill>
                  <a:latin typeface="Georgia" panose="02040502050405020303" pitchFamily="18" charset="0"/>
                  <a:ea typeface="Georgia" panose="02040502050405020303" pitchFamily="18" charset="0"/>
                  <a:cs typeface="Arial" panose="020B0604020202020204" pitchFamily="34" charset="0"/>
                </a:defRPr>
              </a:lvl1pPr>
            </a:lstStyle>
            <a:p>
              <a:r>
                <a:rPr lang="en-US" sz="599" b="1" dirty="0">
                  <a:solidFill>
                    <a:schemeClr val="tx1"/>
                  </a:solidFill>
                  <a:latin typeface="Arial" panose="020B0604020202020204" pitchFamily="34" charset="0"/>
                </a:rPr>
                <a:t>Title of Presentation</a:t>
              </a:r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C558CD79-FBE7-4870-BA75-F8C71078A1E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37321" y="6368134"/>
              <a:ext cx="0" cy="354364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91606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_Worldwide Off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86A6CA04-78CD-4917-B6AE-AAC69F4E4358}"/>
              </a:ext>
            </a:extLst>
          </p:cNvPr>
          <p:cNvGrpSpPr/>
          <p:nvPr userDrawn="1"/>
        </p:nvGrpSpPr>
        <p:grpSpPr>
          <a:xfrm>
            <a:off x="402431" y="3076931"/>
            <a:ext cx="2362993" cy="1403974"/>
            <a:chOff x="371475" y="2937867"/>
            <a:chExt cx="2181225" cy="140397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4BB00B3-9501-4EB3-9B01-79AA1BF8BC3F}"/>
                </a:ext>
              </a:extLst>
            </p:cNvPr>
            <p:cNvSpPr/>
            <p:nvPr userDrawn="1"/>
          </p:nvSpPr>
          <p:spPr>
            <a:xfrm>
              <a:off x="371475" y="2937867"/>
              <a:ext cx="2181225" cy="769442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algn="r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2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Our</a:t>
              </a:r>
            </a:p>
            <a:p>
              <a:pPr marL="0" marR="0" algn="r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2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Worldwide</a:t>
              </a:r>
            </a:p>
            <a:p>
              <a:pPr marL="0" marR="0" algn="r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2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Offices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DE374EA-48D6-4671-918C-9663B15F944B}"/>
                </a:ext>
              </a:extLst>
            </p:cNvPr>
            <p:cNvSpPr/>
            <p:nvPr userDrawn="1"/>
          </p:nvSpPr>
          <p:spPr>
            <a:xfrm>
              <a:off x="1490275" y="4095621"/>
              <a:ext cx="1062421" cy="24622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marL="0" marR="0" lvl="0" indent="0" algn="l" defTabSz="914362" rtl="0" eaLnBrk="0" fontAlgn="base" latinLnBrk="0" hangingPunct="0">
                <a:lnSpc>
                  <a:spcPct val="100000"/>
                </a:lnSpc>
                <a:spcBef>
                  <a:spcPts val="599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kern="1200" cap="none" normalizeH="0" baseline="0" dirty="0">
                  <a:ln>
                    <a:noFill/>
                  </a:ln>
                  <a:solidFill>
                    <a:schemeClr val="accent5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milbank.com</a:t>
              </a:r>
              <a:endParaRPr kumimoji="0" lang="en-US" altLang="en-US" sz="1600" b="0" i="0" u="none" strike="noStrike" kern="1200" cap="none" normalizeH="0" baseline="0" dirty="0">
                <a:ln>
                  <a:noFill/>
                </a:ln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3A371C5-CF1B-4EF8-8C98-B9269AD96B62}"/>
              </a:ext>
            </a:extLst>
          </p:cNvPr>
          <p:cNvCxnSpPr>
            <a:cxnSpLocks/>
          </p:cNvCxnSpPr>
          <p:nvPr userDrawn="1"/>
        </p:nvCxnSpPr>
        <p:spPr>
          <a:xfrm>
            <a:off x="3322637" y="376240"/>
            <a:ext cx="0" cy="610552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56" y="2177301"/>
            <a:ext cx="2181217" cy="532503"/>
          </a:xfrm>
          <a:prstGeom prst="rect">
            <a:avLst/>
          </a:prstGeom>
        </p:spPr>
      </p:pic>
      <p:sp>
        <p:nvSpPr>
          <p:cNvPr id="12" name="Rectangle 2">
            <a:extLst>
              <a:ext uri="{FF2B5EF4-FFF2-40B4-BE49-F238E27FC236}">
                <a16:creationId xmlns:a16="http://schemas.microsoft.com/office/drawing/2014/main" id="{F93CF115-814A-4BB5-8C0B-AD0F8DEA959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669434" y="328152"/>
            <a:ext cx="4891088" cy="6201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1" tIns="45720" rIns="91441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Beijing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Unit 06, 15th Floor, Tower 2, China Central Place, 79 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Jianguo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Road, Chaoyang District, Beijing 100025, China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+86 10.5969.2700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Frankfurt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Neue 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Mainzer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Str. 74, 60311 Frankfurt am Main, Germany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+49 69.71914.3400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Hong Kong</a:t>
            </a:r>
            <a:endParaRPr kumimoji="0" lang="en-US" altLang="en-US" sz="9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old" panose="020B07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30/F Alexandra House, 18 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Chater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Road, Central, Hong Kong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+852 2971.4888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London</a:t>
            </a:r>
            <a:endParaRPr kumimoji="0" lang="en-US" altLang="en-US" sz="9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old" panose="020B07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100 Liverpool Street, London EC2M 2AT, United Kingdom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+44 20.7615.3000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Angeles</a:t>
            </a:r>
            <a:endParaRPr kumimoji="0" lang="en-US" altLang="en-US" sz="9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old" panose="020B07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2029 Century Park East, 33rd Floor, Los Angeles, CA 90067-3019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+1 424.386.4000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Munich</a:t>
            </a:r>
            <a:endParaRPr kumimoji="0" lang="en-US" altLang="en-US" sz="9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old" panose="020B07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Maximilianstrasse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15, (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Maximilianhoefe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80539 Munich, Germany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+49 89.25559.3600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York</a:t>
            </a:r>
            <a:endParaRPr kumimoji="0" lang="en-US" altLang="en-US" sz="9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old" panose="020B07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55 Hudson Yards, New York, NY 10001-2163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1 212.530.5000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n-US" sz="9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São Paulo</a:t>
            </a:r>
            <a:endParaRPr kumimoji="0" lang="en-US" altLang="en-US" sz="9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old" panose="020B07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Av. Brigadeiro Faria Lima, 4100, 5th Floor, 04538-132, São Paulo, SP, Brazil</a:t>
            </a: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+55 11.3927.7700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Seoul</a:t>
            </a:r>
            <a:endParaRPr kumimoji="0" lang="en-US" altLang="en-US" sz="9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old" panose="020B07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Foreign Legal Consultant Office, Level 33, Three IFC, 10 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Gukjegeumyung-ro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Youngdeungpo-gu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Seoul 07326, Korea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+82 2.6137.2600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Singapore</a:t>
            </a:r>
            <a:endParaRPr kumimoji="0" lang="en-US" altLang="en-US" sz="9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old" panose="020B07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 Marina Boulevard, Marina Bay Financial Centre, #36-03 Tower 3, Singapore 018982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+65 6428.2400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Tokyo</a:t>
            </a:r>
            <a:endParaRPr kumimoji="0" lang="en-US" altLang="en-US" sz="9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old" panose="020B07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21F Midtown Tower, 9-7-1 Akasaka, Minato-ku, Tokyo 107-6221, Japan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+81 3.5410.2801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old" panose="020B07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Washington, DC</a:t>
            </a:r>
            <a:endParaRPr kumimoji="0" lang="en-US" altLang="en-US" sz="9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old" panose="020B07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1850 K Street, NW, Suite 1100, Washington, DC 20006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3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+1 202.835.7500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59750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_Basic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05471" y="2019300"/>
            <a:ext cx="5612660" cy="990600"/>
          </a:xfrm>
        </p:spPr>
        <p:txBody>
          <a:bodyPr lIns="0" tIns="0" rIns="0" bIns="0"/>
          <a:lstStyle>
            <a:lvl1pPr>
              <a:defRPr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Title</a:t>
            </a:r>
            <a:br>
              <a:rPr lang="en-US" dirty="0"/>
            </a:br>
            <a:r>
              <a:rPr lang="en-US" dirty="0"/>
              <a:t>(Arial Black, 28pt in black)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553239" y="1371601"/>
            <a:ext cx="0" cy="3130826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05471" y="3208340"/>
            <a:ext cx="5612894" cy="497301"/>
          </a:xfrm>
        </p:spPr>
        <p:txBody>
          <a:bodyPr lIns="0" tIns="0" rIns="0" bIns="0">
            <a:normAutofit/>
          </a:bodyPr>
          <a:lstStyle>
            <a:lvl1pPr>
              <a:defRPr sz="2000" b="0"/>
            </a:lvl1pPr>
          </a:lstStyle>
          <a:p>
            <a:pPr lvl="0"/>
            <a:r>
              <a:rPr lang="en-US" dirty="0"/>
              <a:t>Click to edit sub-title</a:t>
            </a:r>
          </a:p>
          <a:p>
            <a:pPr lvl="0"/>
            <a:r>
              <a:rPr lang="en-US" dirty="0"/>
              <a:t>(Arial 20pt, in Slate)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4005471" y="1371603"/>
            <a:ext cx="2019390" cy="258763"/>
          </a:xfrm>
        </p:spPr>
        <p:txBody>
          <a:bodyPr lIns="0" tIns="0" rIns="0" bIns="0">
            <a:noAutofit/>
          </a:bodyPr>
          <a:lstStyle>
            <a:lvl1pPr>
              <a:defRPr sz="10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Click to edit date</a:t>
            </a:r>
            <a:br>
              <a:rPr lang="en-US" dirty="0"/>
            </a:br>
            <a:r>
              <a:rPr lang="en-US" dirty="0"/>
              <a:t>(Arial 10pt, in Slate)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4005471" y="3986216"/>
            <a:ext cx="5612894" cy="515937"/>
          </a:xfrm>
        </p:spPr>
        <p:txBody>
          <a:bodyPr lIns="0" tIns="0" rIns="0" bIns="0" anchor="b" anchorCtr="0">
            <a:normAutofit/>
          </a:bodyPr>
          <a:lstStyle>
            <a:lvl1pPr>
              <a:defRPr sz="1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Speaker Name</a:t>
            </a:r>
          </a:p>
          <a:p>
            <a:pPr lvl="0"/>
            <a:r>
              <a:rPr lang="en-US" dirty="0"/>
              <a:t>Arial 10pt, in Slate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75" y="2750273"/>
            <a:ext cx="2539940" cy="62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081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_Agenda/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A61D-353C-A544-BC0C-DF36D19A6F8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513842" y="1168400"/>
            <a:ext cx="5982580" cy="5041900"/>
          </a:xfrm>
        </p:spPr>
        <p:txBody>
          <a:bodyPr/>
          <a:lstStyle>
            <a:lvl1pPr marL="257164" indent="-257164">
              <a:buFont typeface="+mj-lt"/>
              <a:buAutoNum type="arabicPeriod"/>
              <a:defRPr/>
            </a:lvl1pPr>
            <a:lvl2pPr marL="257164" indent="0">
              <a:buNone/>
              <a:defRPr/>
            </a:lvl2pPr>
            <a:lvl3pPr marL="428607" indent="0">
              <a:buNone/>
              <a:defRPr/>
            </a:lvl3pPr>
            <a:lvl4pPr marL="600050" indent="0">
              <a:buNone/>
              <a:defRPr/>
            </a:lvl4pPr>
            <a:lvl5pPr marL="771493" indent="0">
              <a:buNone/>
              <a:defRPr/>
            </a:lvl5pPr>
          </a:lstStyle>
          <a:p>
            <a:pPr lvl="0"/>
            <a:r>
              <a:rPr lang="en-US" dirty="0"/>
              <a:t>Click to edit chapters (Arial 12pt, in Black)</a:t>
            </a:r>
          </a:p>
          <a:p>
            <a:pPr lvl="1"/>
            <a:r>
              <a:rPr lang="en-US" dirty="0"/>
              <a:t>Second level sub heading (Arial 10pt, in Slate)</a:t>
            </a:r>
          </a:p>
          <a:p>
            <a:pPr lvl="2"/>
            <a:r>
              <a:rPr lang="en-US" dirty="0"/>
              <a:t>Third level (Arial 10pt, in Slate)</a:t>
            </a:r>
          </a:p>
          <a:p>
            <a:pPr lvl="3"/>
            <a:r>
              <a:rPr lang="en-US" dirty="0"/>
              <a:t>Fourth level (Arial 10pt, in Slate)</a:t>
            </a:r>
          </a:p>
          <a:p>
            <a:pPr lvl="4"/>
            <a:r>
              <a:rPr lang="en-US" dirty="0"/>
              <a:t>Fifth level (Arial 10pt, in Slate)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694C90-5C37-4420-86A5-16E750F948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92684" y="704851"/>
            <a:ext cx="5848350" cy="38417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  <a:lvl2pPr marL="342886" indent="0">
              <a:buNone/>
              <a:defRPr/>
            </a:lvl2pPr>
          </a:lstStyle>
          <a:p>
            <a:pPr lvl="0"/>
            <a:r>
              <a:rPr lang="en-US" dirty="0"/>
              <a:t>Click to edit Agenda title (Arial 14pt, in Platinum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3793355-DAEE-40E8-8A71-7D44C42CDF1B}"/>
              </a:ext>
            </a:extLst>
          </p:cNvPr>
          <p:cNvCxnSpPr>
            <a:cxnSpLocks/>
          </p:cNvCxnSpPr>
          <p:nvPr userDrawn="1"/>
        </p:nvCxnSpPr>
        <p:spPr>
          <a:xfrm>
            <a:off x="3292683" y="704851"/>
            <a:ext cx="0" cy="550545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208BB530-436A-4815-8565-A15CCABB6E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223" y="2936871"/>
            <a:ext cx="3000461" cy="785818"/>
          </a:xfrm>
        </p:spPr>
        <p:txBody>
          <a:bodyPr lIns="0" tIns="0" rIns="0" bIns="0">
            <a:normAutofit/>
          </a:bodyPr>
          <a:lstStyle>
            <a:lvl1pPr>
              <a:defRPr sz="1800"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document title</a:t>
            </a:r>
            <a:br>
              <a:rPr lang="en-US" dirty="0"/>
            </a:br>
            <a:r>
              <a:rPr lang="en-US" dirty="0"/>
              <a:t>(Arial Black, 16pt, Black)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7EE8355-968A-4B0F-8E33-3B9BD54C4D9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2224" y="3921130"/>
            <a:ext cx="3000586" cy="497301"/>
          </a:xfrm>
        </p:spPr>
        <p:txBody>
          <a:bodyPr lIns="0" tIns="0" rIns="0" bIns="0"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en-US" dirty="0"/>
              <a:t>Click to edit subtitle</a:t>
            </a:r>
            <a:br>
              <a:rPr lang="en-US" dirty="0"/>
            </a:br>
            <a:r>
              <a:rPr lang="en-US" dirty="0"/>
              <a:t>(Arial 14pt, Slate)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B9BE509-734D-4176-9D84-49D635FFB8A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2223" y="1885952"/>
            <a:ext cx="2019390" cy="258763"/>
          </a:xfrm>
        </p:spPr>
        <p:txBody>
          <a:bodyPr lIns="0" tIns="0" rIns="0" bIns="0">
            <a:noAutofit/>
          </a:bodyPr>
          <a:lstStyle>
            <a:lvl1pPr>
              <a:defRPr sz="900" b="0">
                <a:solidFill>
                  <a:schemeClr val="accent2"/>
                </a:solidFill>
              </a:defRPr>
            </a:lvl1pPr>
            <a:lvl2pPr>
              <a:defRPr sz="825"/>
            </a:lvl2pPr>
            <a:lvl3pPr>
              <a:defRPr sz="789"/>
            </a:lvl3pPr>
            <a:lvl4pPr>
              <a:defRPr sz="789"/>
            </a:lvl4pPr>
            <a:lvl5pPr>
              <a:defRPr sz="750"/>
            </a:lvl5pPr>
          </a:lstStyle>
          <a:p>
            <a:pPr lvl="0"/>
            <a:r>
              <a:rPr lang="en-US" dirty="0"/>
              <a:t>Click to edit date (Arial 8pt, in Slate)</a:t>
            </a:r>
          </a:p>
        </p:txBody>
      </p:sp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9BD2C19C-A16C-4BE4-B4B3-60969ED7238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2223" y="4500565"/>
            <a:ext cx="3000461" cy="515937"/>
          </a:xfrm>
        </p:spPr>
        <p:txBody>
          <a:bodyPr lIns="0" tIns="0" rIns="0" bIns="0" anchor="b" anchorCtr="0">
            <a:normAutofit/>
          </a:bodyPr>
          <a:lstStyle>
            <a:lvl1pPr>
              <a:defRPr sz="9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Speaker Name</a:t>
            </a:r>
            <a:br>
              <a:rPr lang="en-US" dirty="0"/>
            </a:br>
            <a:r>
              <a:rPr lang="en-US" dirty="0"/>
              <a:t>(Arial 8pt, in Slate)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421" y="2316793"/>
            <a:ext cx="2539940" cy="62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97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_Basic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7E995-546B-4E69-AB12-0314A365D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08134" y="2604927"/>
            <a:ext cx="4910165" cy="990600"/>
          </a:xfrm>
        </p:spPr>
        <p:txBody>
          <a:bodyPr anchor="t" anchorCtr="0"/>
          <a:lstStyle>
            <a:lvl1pPr>
              <a:defRPr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Divider (Arial Black, 28pt, in Black)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93452C-0B76-440F-B703-6C37CA5335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671249D-32DE-42C1-A211-825F1A843F2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08134" y="3761111"/>
            <a:ext cx="4910166" cy="677327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subtitle here you can move up closer to main title or delete if not needed (Arial 14pt, Slate)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24AD767-921C-4E9B-BD6F-D2E442F9FAC6}"/>
              </a:ext>
            </a:extLst>
          </p:cNvPr>
          <p:cNvCxnSpPr/>
          <p:nvPr userDrawn="1"/>
        </p:nvCxnSpPr>
        <p:spPr>
          <a:xfrm>
            <a:off x="2" y="2363056"/>
            <a:ext cx="30385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56600BA-B002-408D-B9B5-0180662FE0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12875" y="2075116"/>
            <a:ext cx="1982145" cy="287943"/>
          </a:xfrm>
        </p:spPr>
        <p:txBody>
          <a:bodyPr lIns="0" tIns="0" rIns="0" bIns="0" anchor="b" anchorCtr="0">
            <a:noAutofit/>
          </a:bodyPr>
          <a:lstStyle>
            <a:lvl1pPr algn="r">
              <a:defRPr sz="900" b="0"/>
            </a:lvl1pPr>
          </a:lstStyle>
          <a:p>
            <a:pPr lvl="0"/>
            <a:r>
              <a:rPr lang="en-US" dirty="0"/>
              <a:t>Edit chapter copy or delete</a:t>
            </a:r>
          </a:p>
          <a:p>
            <a:pPr lvl="0"/>
            <a:r>
              <a:rPr lang="en-US" dirty="0"/>
              <a:t>(Arial 9pt, in black)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00D729D-9E64-4B05-A0AD-AD7085F764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72733" y="2362039"/>
            <a:ext cx="2122286" cy="2466975"/>
          </a:xfrm>
        </p:spPr>
        <p:txBody>
          <a:bodyPr lIns="0" tIns="0" rIns="0" bIns="0">
            <a:normAutofit/>
          </a:bodyPr>
          <a:lstStyle>
            <a:lvl1pPr algn="r">
              <a:defRPr sz="1800">
                <a:solidFill>
                  <a:schemeClr val="accent5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/>
              <a:t>Click to enter #</a:t>
            </a:r>
            <a:br>
              <a:rPr lang="en-US" dirty="0"/>
            </a:br>
            <a:r>
              <a:rPr lang="en-US" dirty="0"/>
              <a:t>(Arial black, 18pt,</a:t>
            </a:r>
          </a:p>
          <a:p>
            <a:pPr lvl="0"/>
            <a:r>
              <a:rPr lang="en-US" dirty="0"/>
              <a:t>In Slate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6FA0F02-9179-4939-934B-63C7854D15AF}"/>
              </a:ext>
            </a:extLst>
          </p:cNvPr>
          <p:cNvSpPr/>
          <p:nvPr userDrawn="1"/>
        </p:nvSpPr>
        <p:spPr>
          <a:xfrm flipV="1">
            <a:off x="6863679" y="2183661"/>
            <a:ext cx="1357902" cy="457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90" rIns="68579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B9DF455-0B97-4622-839E-DB54D17B250F}"/>
              </a:ext>
            </a:extLst>
          </p:cNvPr>
          <p:cNvSpPr/>
          <p:nvPr userDrawn="1"/>
        </p:nvSpPr>
        <p:spPr>
          <a:xfrm flipV="1">
            <a:off x="8548098" y="2183661"/>
            <a:ext cx="1357902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90" rIns="68579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1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C8A9D8-D867-4A1B-9AF3-F21815C358CA}"/>
              </a:ext>
            </a:extLst>
          </p:cNvPr>
          <p:cNvCxnSpPr>
            <a:cxnSpLocks/>
          </p:cNvCxnSpPr>
          <p:nvPr userDrawn="1"/>
        </p:nvCxnSpPr>
        <p:spPr>
          <a:xfrm>
            <a:off x="4708135" y="2363056"/>
            <a:ext cx="51978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2F822EC7-C883-4846-A14F-433AB9CA19EF}"/>
              </a:ext>
            </a:extLst>
          </p:cNvPr>
          <p:cNvSpPr/>
          <p:nvPr userDrawn="1"/>
        </p:nvSpPr>
        <p:spPr>
          <a:xfrm flipV="1">
            <a:off x="5190392" y="2183661"/>
            <a:ext cx="1357902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90" rIns="68579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1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6E93EF7-1756-4C8F-97F4-481E7033A31C}"/>
              </a:ext>
            </a:extLst>
          </p:cNvPr>
          <p:cNvSpPr/>
          <p:nvPr userDrawn="1"/>
        </p:nvSpPr>
        <p:spPr>
          <a:xfrm>
            <a:off x="3038584" y="2363056"/>
            <a:ext cx="37145" cy="3904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90" rIns="68579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1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21F391D-FC80-4E14-BE1B-AACAFC794C9C}"/>
              </a:ext>
            </a:extLst>
          </p:cNvPr>
          <p:cNvSpPr/>
          <p:nvPr userDrawn="1"/>
        </p:nvSpPr>
        <p:spPr>
          <a:xfrm>
            <a:off x="4511614" y="2206517"/>
            <a:ext cx="196520" cy="2418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90" rIns="68579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1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BC92A9C-E664-449C-B9D2-33D06ADB1EAE}"/>
              </a:ext>
            </a:extLst>
          </p:cNvPr>
          <p:cNvGrpSpPr/>
          <p:nvPr userDrawn="1"/>
        </p:nvGrpSpPr>
        <p:grpSpPr>
          <a:xfrm>
            <a:off x="228778" y="6368134"/>
            <a:ext cx="2840062" cy="354364"/>
            <a:chOff x="209727" y="6368134"/>
            <a:chExt cx="2840062" cy="354364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918672BE-5883-44EA-A335-70AF5164BD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209727" y="6448265"/>
              <a:ext cx="843926" cy="194103"/>
            </a:xfrm>
            <a:prstGeom prst="rect">
              <a:avLst/>
            </a:prstGeom>
          </p:spPr>
        </p:pic>
        <p:sp>
          <p:nvSpPr>
            <p:cNvPr id="20" name="Title 4">
              <a:extLst>
                <a:ext uri="{FF2B5EF4-FFF2-40B4-BE49-F238E27FC236}">
                  <a16:creationId xmlns:a16="http://schemas.microsoft.com/office/drawing/2014/main" id="{C56BBFAC-9F0A-4F24-B1D1-AD5EC403658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220989" y="6508697"/>
              <a:ext cx="1828800" cy="129516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rmAutofit/>
            </a:bodyPr>
            <a:lstStyle>
              <a:lvl1pPr algn="l" defTabSz="914400" rtl="0" eaLnBrk="1" latinLnBrk="0" hangingPunct="1">
                <a:lnSpc>
                  <a:spcPct val="80000"/>
                </a:lnSpc>
                <a:spcBef>
                  <a:spcPct val="0"/>
                </a:spcBef>
                <a:buNone/>
                <a:defRPr sz="3600" b="0" i="0" kern="1200">
                  <a:solidFill>
                    <a:schemeClr val="tx1"/>
                  </a:solidFill>
                  <a:latin typeface="Georgia" panose="02040502050405020303" pitchFamily="18" charset="0"/>
                  <a:ea typeface="Georgia" panose="02040502050405020303" pitchFamily="18" charset="0"/>
                  <a:cs typeface="Arial" panose="020B0604020202020204" pitchFamily="34" charset="0"/>
                </a:defRPr>
              </a:lvl1pPr>
            </a:lstStyle>
            <a:p>
              <a:r>
                <a:rPr lang="en-US" sz="599" b="1" dirty="0">
                  <a:solidFill>
                    <a:schemeClr val="tx1"/>
                  </a:solidFill>
                  <a:latin typeface="Arial" panose="020B0604020202020204" pitchFamily="34" charset="0"/>
                </a:rPr>
                <a:t>Title of Presentation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C6E6AF3-792C-45FC-AD30-8E818EB36D8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37321" y="6368134"/>
              <a:ext cx="0" cy="354364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4852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Slide Tile (Garamond 28pt, in Black)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9251832" y="6360762"/>
            <a:ext cx="366469" cy="365125"/>
          </a:xfrm>
        </p:spPr>
        <p:txBody>
          <a:bodyPr/>
          <a:lstStyle>
            <a:lvl1pPr algn="ctr">
              <a:defRPr sz="800"/>
            </a:lvl1pPr>
          </a:lstStyle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16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_Bullets Two Co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6696" y="0"/>
            <a:ext cx="9140715" cy="9906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Two Columns</a:t>
            </a:r>
            <a:br>
              <a:rPr lang="en-US" dirty="0"/>
            </a:br>
            <a:r>
              <a:rPr lang="en-US" dirty="0"/>
              <a:t>Click to edit Slide Tile (Garamond 28pt, in Black)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79867" y="6360762"/>
            <a:ext cx="338433" cy="365125"/>
          </a:xfrm>
        </p:spPr>
        <p:txBody>
          <a:bodyPr/>
          <a:lstStyle>
            <a:lvl1pPr algn="ctr">
              <a:defRPr sz="800"/>
            </a:lvl1pPr>
          </a:lstStyle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216697" y="1181100"/>
            <a:ext cx="9140713" cy="4991100"/>
          </a:xfrm>
        </p:spPr>
        <p:txBody>
          <a:bodyPr numCol="2" spcCol="365760">
            <a:normAutofit/>
          </a:bodyPr>
          <a:lstStyle>
            <a:lvl1pPr>
              <a:defRPr sz="1000" b="0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00" b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000" b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00" b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00" b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 </a:t>
            </a:r>
            <a:br>
              <a:rPr lang="en-US" dirty="0"/>
            </a:br>
            <a:r>
              <a:rPr lang="en-US" dirty="0"/>
              <a:t>(Arial 10pt, single spacing, in slate)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10617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_Bullet Three Co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6696" y="0"/>
            <a:ext cx="9132094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Three Columns</a:t>
            </a:r>
            <a:br>
              <a:rPr lang="en-US" dirty="0"/>
            </a:br>
            <a:r>
              <a:rPr lang="en-US" dirty="0"/>
              <a:t>Click to edit Slide Tile (Garamond 28pt, in Black)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216695" y="1181101"/>
            <a:ext cx="9132093" cy="5181600"/>
          </a:xfrm>
        </p:spPr>
        <p:txBody>
          <a:bodyPr numCol="3" spcCol="365760">
            <a:normAutofit/>
          </a:bodyPr>
          <a:lstStyle>
            <a:lvl1pPr>
              <a:defRPr sz="1000" b="0">
                <a:solidFill>
                  <a:schemeClr val="accent2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 </a:t>
            </a:r>
            <a:br>
              <a:rPr lang="en-US" dirty="0"/>
            </a:br>
            <a:r>
              <a:rPr lang="en-US" dirty="0"/>
              <a:t>(Arial 10pt, single spacing, in slate)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AEB914-37FE-43E4-ABF3-41CA8897C8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233139" y="6360762"/>
            <a:ext cx="385160" cy="365125"/>
          </a:xfrm>
        </p:spPr>
        <p:txBody>
          <a:bodyPr/>
          <a:lstStyle>
            <a:lvl1pPr algn="ctr">
              <a:defRPr sz="800"/>
            </a:lvl1pPr>
          </a:lstStyle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_Bar/pie Graph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Bar Chart/Pie Chart Slide layout</a:t>
            </a:r>
            <a:br>
              <a:rPr lang="en-US" dirty="0"/>
            </a:br>
            <a:r>
              <a:rPr lang="en-US" dirty="0"/>
              <a:t>Click to edit Slide Tile (Garamond 28pt, in Black)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224963" y="6360762"/>
            <a:ext cx="393337" cy="365125"/>
          </a:xfrm>
        </p:spPr>
        <p:txBody>
          <a:bodyPr/>
          <a:lstStyle>
            <a:lvl1pPr algn="ctr">
              <a:defRPr sz="800"/>
            </a:lvl1pPr>
          </a:lstStyle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/>
          </p:nvPr>
        </p:nvSpPr>
        <p:spPr>
          <a:xfrm>
            <a:off x="216694" y="1181101"/>
            <a:ext cx="9008269" cy="5047172"/>
          </a:xfrm>
          <a:noFill/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095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_Bar/Pie Chart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05105" y="6360762"/>
            <a:ext cx="413195" cy="365125"/>
          </a:xfrm>
        </p:spPr>
        <p:txBody>
          <a:bodyPr/>
          <a:lstStyle>
            <a:lvl1pPr algn="ctr">
              <a:defRPr sz="800"/>
            </a:lvl1pPr>
          </a:lstStyle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Bar Chart with side text slide layout</a:t>
            </a:r>
            <a:br>
              <a:rPr lang="en-US" dirty="0"/>
            </a:br>
            <a:r>
              <a:rPr lang="en-US" dirty="0"/>
              <a:t>Click to edit slide tile (Garamond 28pt, in Black)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/>
          </p:nvPr>
        </p:nvSpPr>
        <p:spPr>
          <a:xfrm>
            <a:off x="216695" y="1181101"/>
            <a:ext cx="6222206" cy="5010150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640116" y="1181101"/>
            <a:ext cx="2978249" cy="5010150"/>
          </a:xfrm>
        </p:spPr>
        <p:txBody>
          <a:bodyPr/>
          <a:lstStyle>
            <a:lvl1pPr>
              <a:defRPr/>
            </a:lvl1pPr>
            <a:lvl2pPr marL="214304" indent="-129774">
              <a:defRPr sz="1000"/>
            </a:lvl2pPr>
            <a:lvl3pPr marL="471468" indent="-171443">
              <a:defRPr sz="1000"/>
            </a:lvl3pPr>
            <a:lvl4pPr marL="557190" indent="-128582">
              <a:defRPr sz="1000"/>
            </a:lvl4pPr>
            <a:lvl5pPr marL="685771" indent="-128582">
              <a:defRPr sz="1000"/>
            </a:lvl5pPr>
          </a:lstStyle>
          <a:p>
            <a:pPr lvl="0"/>
            <a:r>
              <a:rPr lang="en-US" dirty="0"/>
              <a:t>Click to edit header </a:t>
            </a:r>
            <a:br>
              <a:rPr lang="en-US" dirty="0"/>
            </a:br>
            <a:r>
              <a:rPr lang="en-US" dirty="0"/>
              <a:t>(Arial 14pt, in Black)</a:t>
            </a:r>
          </a:p>
          <a:p>
            <a:pPr lvl="1"/>
            <a:r>
              <a:rPr lang="en-US" dirty="0"/>
              <a:t>Second level (Arial, 10pt; in Slate)</a:t>
            </a:r>
          </a:p>
          <a:p>
            <a:pPr lvl="2"/>
            <a:r>
              <a:rPr lang="en-US" dirty="0"/>
              <a:t>Third level (Arial, 10pt; in Slate)</a:t>
            </a:r>
          </a:p>
          <a:p>
            <a:pPr lvl="3"/>
            <a:r>
              <a:rPr lang="en-US" dirty="0"/>
              <a:t>Fourth level (Arial, 10pt; in Slate)</a:t>
            </a:r>
          </a:p>
          <a:p>
            <a:pPr lvl="4"/>
            <a:r>
              <a:rPr lang="en-US" dirty="0"/>
              <a:t>Fifth level (Arial, 10pt; in Slate)</a:t>
            </a:r>
          </a:p>
        </p:txBody>
      </p:sp>
    </p:spTree>
    <p:extLst>
      <p:ext uri="{BB962C8B-B14F-4D97-AF65-F5344CB8AC3E}">
        <p14:creationId xmlns:p14="http://schemas.microsoft.com/office/powerpoint/2010/main" val="267671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DY"/>
          <p:cNvSpPr>
            <a:spLocks noGrp="1"/>
          </p:cNvSpPr>
          <p:nvPr>
            <p:ph type="body" idx="1"/>
          </p:nvPr>
        </p:nvSpPr>
        <p:spPr>
          <a:xfrm>
            <a:off x="227204" y="1181100"/>
            <a:ext cx="8997759" cy="4842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edited bullet header (Arial 14pt, in black)</a:t>
            </a:r>
          </a:p>
          <a:p>
            <a:pPr lvl="1"/>
            <a:r>
              <a:rPr lang="en-US" dirty="0"/>
              <a:t>Second bullet level (Arial 12pt in Slate)</a:t>
            </a:r>
          </a:p>
          <a:p>
            <a:pPr lvl="2"/>
            <a:r>
              <a:rPr lang="en-US" dirty="0"/>
              <a:t>(Arial 10pt, in Slate)</a:t>
            </a:r>
          </a:p>
          <a:p>
            <a:pPr lvl="3"/>
            <a:r>
              <a:rPr lang="en-US" dirty="0"/>
              <a:t>(Arial 10pt, in Slate)</a:t>
            </a:r>
          </a:p>
          <a:p>
            <a:pPr lvl="4"/>
            <a:r>
              <a:rPr lang="en-US" dirty="0"/>
              <a:t>(Arial 10pt, in Slate)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6695" y="0"/>
            <a:ext cx="9140715" cy="990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Slide Tile (Garamond 28pt, in Black)</a:t>
            </a:r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4"/>
          </p:nvPr>
        </p:nvSpPr>
        <p:spPr>
          <a:xfrm>
            <a:off x="9224963" y="6360762"/>
            <a:ext cx="393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accent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FCBA61D-353C-A544-BC0C-DF36D19A6F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6061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47" r:id="rId2"/>
    <p:sldLayoutId id="2147483743" r:id="rId3"/>
    <p:sldLayoutId id="2147483755" r:id="rId4"/>
    <p:sldLayoutId id="2147483749" r:id="rId5"/>
    <p:sldLayoutId id="2147483740" r:id="rId6"/>
    <p:sldLayoutId id="2147483742" r:id="rId7"/>
    <p:sldLayoutId id="2147483745" r:id="rId8"/>
    <p:sldLayoutId id="2147483746" r:id="rId9"/>
    <p:sldLayoutId id="2147483748" r:id="rId10"/>
    <p:sldLayoutId id="2147483750" r:id="rId11"/>
    <p:sldLayoutId id="2147483751" r:id="rId12"/>
    <p:sldLayoutId id="2147483752" r:id="rId13"/>
    <p:sldLayoutId id="2147483756" r:id="rId14"/>
  </p:sldLayoutIdLst>
  <p:hf hdr="0" ftr="0" dt="0"/>
  <p:txStyles>
    <p:titleStyle>
      <a:lvl1pPr marL="0" algn="l" defTabSz="685771" rtl="0" eaLnBrk="1" latinLnBrk="0" hangingPunct="1">
        <a:lnSpc>
          <a:spcPct val="80000"/>
        </a:lnSpc>
        <a:spcBef>
          <a:spcPct val="0"/>
        </a:spcBef>
        <a:buNone/>
        <a:defRPr lang="en-US" sz="2799" b="0" i="0" kern="1200" dirty="0">
          <a:solidFill>
            <a:schemeClr val="tx2"/>
          </a:solidFill>
          <a:latin typeface="Garamond" panose="02020404030301010803" pitchFamily="18" charset="0"/>
          <a:ea typeface="Georgia" panose="02040502050405020303" pitchFamily="18" charset="0"/>
          <a:cs typeface="Arial" panose="020B0604020202020204" pitchFamily="34" charset="0"/>
        </a:defRPr>
      </a:lvl1pPr>
    </p:titleStyle>
    <p:bodyStyle>
      <a:lvl1pPr marL="0" indent="0" algn="l" defTabSz="685771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Clr>
          <a:schemeClr val="accent1"/>
        </a:buClr>
        <a:buFontTx/>
        <a:buNone/>
        <a:tabLst/>
        <a:defRPr sz="1400" b="1" i="0" u="none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  <a:lvl2pPr marL="472660" indent="-129774" algn="l" defTabSz="685771" rtl="0" eaLnBrk="1" latinLnBrk="0" hangingPunct="1">
        <a:lnSpc>
          <a:spcPct val="100000"/>
        </a:lnSpc>
        <a:spcBef>
          <a:spcPts val="225"/>
        </a:spcBef>
        <a:spcAft>
          <a:spcPts val="225"/>
        </a:spcAft>
        <a:buClr>
          <a:schemeClr val="accent1"/>
        </a:buClr>
        <a:buFont typeface="Arial" panose="020B0604020202020204" pitchFamily="34" charset="0"/>
        <a:buChar char="•"/>
        <a:tabLst/>
        <a:defRPr sz="1200" b="0" i="0" kern="1200">
          <a:solidFill>
            <a:schemeClr val="accent2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2pPr>
      <a:lvl3pPr marL="857214" indent="-171443" algn="l" defTabSz="685771" rtl="0" eaLnBrk="1" latinLnBrk="0" hangingPunct="1">
        <a:lnSpc>
          <a:spcPct val="100000"/>
        </a:lnSpc>
        <a:spcBef>
          <a:spcPts val="225"/>
        </a:spcBef>
        <a:spcAft>
          <a:spcPts val="225"/>
        </a:spcAft>
        <a:buClr>
          <a:schemeClr val="accent2"/>
        </a:buClr>
        <a:buFont typeface="Arial" panose="020B0604020202020204" pitchFamily="34" charset="0"/>
        <a:buChar char="‒"/>
        <a:defRPr sz="1050" b="0" i="0" kern="1200">
          <a:solidFill>
            <a:schemeClr val="accent2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3pPr>
      <a:lvl4pPr marL="1200100" indent="-171443" algn="l" defTabSz="685771" rtl="0" eaLnBrk="1" latinLnBrk="0" hangingPunct="1">
        <a:lnSpc>
          <a:spcPct val="100000"/>
        </a:lnSpc>
        <a:spcBef>
          <a:spcPts val="225"/>
        </a:spcBef>
        <a:spcAft>
          <a:spcPts val="225"/>
        </a:spcAft>
        <a:buClr>
          <a:schemeClr val="accent4"/>
        </a:buClr>
        <a:buFont typeface="Arial" charset="0"/>
        <a:buChar char="•"/>
        <a:defRPr sz="1101" b="0" i="0" kern="1200">
          <a:solidFill>
            <a:schemeClr val="accent2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4pPr>
      <a:lvl5pPr marL="1542986" indent="-171443" algn="l" defTabSz="685771" rtl="0" eaLnBrk="1" latinLnBrk="0" hangingPunct="1">
        <a:lnSpc>
          <a:spcPct val="100000"/>
        </a:lnSpc>
        <a:spcBef>
          <a:spcPts val="225"/>
        </a:spcBef>
        <a:spcAft>
          <a:spcPts val="225"/>
        </a:spcAft>
        <a:buFont typeface="Arial" charset="0"/>
        <a:buChar char="•"/>
        <a:defRPr sz="1000" b="0" i="0" kern="1200">
          <a:solidFill>
            <a:schemeClr val="accent2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5pPr>
      <a:lvl6pPr marL="1885871" indent="-171443" algn="l" defTabSz="685771" rtl="0" eaLnBrk="1" latinLnBrk="0" hangingPunct="1">
        <a:lnSpc>
          <a:spcPct val="90000"/>
        </a:lnSpc>
        <a:spcBef>
          <a:spcPts val="376"/>
        </a:spcBef>
        <a:buFont typeface="Arial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1" rtl="0" eaLnBrk="1" latinLnBrk="0" hangingPunct="1">
        <a:lnSpc>
          <a:spcPct val="90000"/>
        </a:lnSpc>
        <a:spcBef>
          <a:spcPts val="376"/>
        </a:spcBef>
        <a:buFont typeface="Arial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1" rtl="0" eaLnBrk="1" latinLnBrk="0" hangingPunct="1">
        <a:lnSpc>
          <a:spcPct val="90000"/>
        </a:lnSpc>
        <a:spcBef>
          <a:spcPts val="376"/>
        </a:spcBef>
        <a:buFont typeface="Arial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1" rtl="0" eaLnBrk="1" latinLnBrk="0" hangingPunct="1">
        <a:lnSpc>
          <a:spcPct val="90000"/>
        </a:lnSpc>
        <a:spcBef>
          <a:spcPts val="376"/>
        </a:spcBef>
        <a:buFont typeface="Arial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71" algn="l" defTabSz="68577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00" algn="l" defTabSz="68577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08" userDrawn="1">
          <p15:clr>
            <a:srgbClr val="F26B43"/>
          </p15:clr>
        </p15:guide>
        <p15:guide id="2" pos="137" userDrawn="1">
          <p15:clr>
            <a:srgbClr val="F26B43"/>
          </p15:clr>
        </p15:guide>
        <p15:guide id="3" orient="horz" pos="744" userDrawn="1">
          <p15:clr>
            <a:srgbClr val="F26B43"/>
          </p15:clr>
        </p15:guide>
        <p15:guide id="4" orient="horz" pos="6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>
            <a:extLst>
              <a:ext uri="{FF2B5EF4-FFF2-40B4-BE49-F238E27FC236}">
                <a16:creationId xmlns:a16="http://schemas.microsoft.com/office/drawing/2014/main" id="{37D86070-A002-33DB-C106-BBB42FE7EC71}"/>
              </a:ext>
            </a:extLst>
          </p:cNvPr>
          <p:cNvGrpSpPr/>
          <p:nvPr/>
        </p:nvGrpSpPr>
        <p:grpSpPr>
          <a:xfrm>
            <a:off x="1129804" y="907138"/>
            <a:ext cx="7639164" cy="4362434"/>
            <a:chOff x="216694" y="209749"/>
            <a:chExt cx="9670370" cy="495744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145EF34-F34C-1025-5E6C-123FFC66B1CA}"/>
                </a:ext>
              </a:extLst>
            </p:cNvPr>
            <p:cNvSpPr/>
            <p:nvPr/>
          </p:nvSpPr>
          <p:spPr>
            <a:xfrm>
              <a:off x="3309554" y="1384663"/>
              <a:ext cx="1375955" cy="844731"/>
            </a:xfrm>
            <a:prstGeom prst="rect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Intrum</a:t>
              </a:r>
              <a:r>
                <a:rPr lang="en-GB" sz="1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AB</a:t>
              </a:r>
            </a:p>
            <a:p>
              <a:pPr algn="ctr"/>
              <a:r>
                <a:rPr lang="en-GB" sz="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(Sverige)</a:t>
              </a:r>
              <a:endParaRPr lang="en-US" sz="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6EB81DA-7AF9-BB52-8E75-198D1F2FB009}"/>
                </a:ext>
              </a:extLst>
            </p:cNvPr>
            <p:cNvSpPr/>
            <p:nvPr/>
          </p:nvSpPr>
          <p:spPr>
            <a:xfrm>
              <a:off x="216694" y="2584268"/>
              <a:ext cx="1197438" cy="8447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Intrum</a:t>
              </a:r>
              <a:r>
                <a:rPr lang="en-GB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UK Group</a:t>
              </a:r>
            </a:p>
            <a:p>
              <a:pPr algn="ctr"/>
              <a:r>
                <a:rPr lang="en-GB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Limited</a:t>
              </a:r>
              <a:br>
                <a:rPr lang="en-GB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GB" sz="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GB" sz="8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Storbritannien</a:t>
              </a:r>
              <a:r>
                <a:rPr lang="en-GB" sz="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D56933E-D9DF-8526-A0D9-A8B69A6042EB}"/>
                </a:ext>
              </a:extLst>
            </p:cNvPr>
            <p:cNvSpPr/>
            <p:nvPr/>
          </p:nvSpPr>
          <p:spPr>
            <a:xfrm>
              <a:off x="1806016" y="2584268"/>
              <a:ext cx="1197439" cy="8447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Lock </a:t>
              </a:r>
              <a:r>
                <a:rPr lang="en-GB" sz="10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TopCo</a:t>
              </a:r>
              <a:r>
                <a:rPr lang="en-GB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AS</a:t>
              </a:r>
              <a:br>
                <a:rPr lang="en-GB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GB" sz="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(Norge)</a:t>
              </a:r>
              <a:endParaRPr lang="en-US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78F266B-ABB4-586A-581F-32BBF9AC819B}"/>
                </a:ext>
              </a:extLst>
            </p:cNvPr>
            <p:cNvSpPr/>
            <p:nvPr/>
          </p:nvSpPr>
          <p:spPr>
            <a:xfrm>
              <a:off x="3395339" y="2584268"/>
              <a:ext cx="1197439" cy="8447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Intrum Intl AB</a:t>
              </a:r>
            </a:p>
            <a:p>
              <a:pPr algn="ctr"/>
              <a:r>
                <a:rPr lang="en-GB" sz="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(Sverige)</a:t>
              </a:r>
              <a:endPara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CA0BC88-4F0D-D3C9-CA46-110F1CEEA17C}"/>
                </a:ext>
              </a:extLst>
            </p:cNvPr>
            <p:cNvSpPr/>
            <p:nvPr/>
          </p:nvSpPr>
          <p:spPr>
            <a:xfrm>
              <a:off x="4981320" y="2584268"/>
              <a:ext cx="1197439" cy="8447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Intrum</a:t>
              </a:r>
              <a:r>
                <a:rPr lang="en-GB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Holding AB</a:t>
              </a:r>
            </a:p>
            <a:p>
              <a:pPr algn="ctr"/>
              <a:r>
                <a:rPr lang="en-GB" sz="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(Sverige)</a:t>
              </a:r>
              <a:endPara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2480BCC-B398-B57E-34A7-E3900AA160B1}"/>
                </a:ext>
              </a:extLst>
            </p:cNvPr>
            <p:cNvSpPr/>
            <p:nvPr/>
          </p:nvSpPr>
          <p:spPr>
            <a:xfrm>
              <a:off x="6570643" y="2584268"/>
              <a:ext cx="1197440" cy="8447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Intrum</a:t>
              </a:r>
              <a:r>
                <a:rPr lang="en-GB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AB of Texas LLC</a:t>
              </a:r>
            </a:p>
            <a:p>
              <a:pPr algn="ctr"/>
              <a:r>
                <a:rPr lang="en-GB" sz="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(Texas, USA)</a:t>
              </a:r>
              <a:endParaRPr lang="en-US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96BE344-AF31-DF87-2261-8553BD39AF77}"/>
                </a:ext>
              </a:extLst>
            </p:cNvPr>
            <p:cNvGrpSpPr/>
            <p:nvPr/>
          </p:nvGrpSpPr>
          <p:grpSpPr>
            <a:xfrm>
              <a:off x="8159969" y="2584267"/>
              <a:ext cx="1390109" cy="1058931"/>
              <a:chOff x="8159969" y="2584267"/>
              <a:chExt cx="1390109" cy="1058931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DA71AB8-E6D0-A3BB-4A2A-D70FC6EF5F7B}"/>
                  </a:ext>
                </a:extLst>
              </p:cNvPr>
              <p:cNvSpPr/>
              <p:nvPr/>
            </p:nvSpPr>
            <p:spPr>
              <a:xfrm>
                <a:off x="8159969" y="2584267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CF08587-E6F1-F77B-3E12-90241C38C714}"/>
                  </a:ext>
                </a:extLst>
              </p:cNvPr>
              <p:cNvSpPr/>
              <p:nvPr/>
            </p:nvSpPr>
            <p:spPr>
              <a:xfrm>
                <a:off x="8224192" y="2658570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9C0487F-9C6B-5F3D-2DAB-4EC2EC5DCA43}"/>
                  </a:ext>
                </a:extLst>
              </p:cNvPr>
              <p:cNvSpPr/>
              <p:nvPr/>
            </p:nvSpPr>
            <p:spPr>
              <a:xfrm>
                <a:off x="8288415" y="2724164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237FAD0-6AD2-8584-945E-FF025FF647F3}"/>
                  </a:ext>
                </a:extLst>
              </p:cNvPr>
              <p:cNvSpPr/>
              <p:nvPr/>
            </p:nvSpPr>
            <p:spPr>
              <a:xfrm>
                <a:off x="8352638" y="2798467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Andra </a:t>
                </a:r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dotterbolag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CDC51E3-0BC0-49EB-FB97-E81FCEC6B06E}"/>
                </a:ext>
              </a:extLst>
            </p:cNvPr>
            <p:cNvGrpSpPr/>
            <p:nvPr/>
          </p:nvGrpSpPr>
          <p:grpSpPr>
            <a:xfrm>
              <a:off x="4989416" y="4108267"/>
              <a:ext cx="1390109" cy="1058931"/>
              <a:chOff x="8159969" y="2584267"/>
              <a:chExt cx="1390109" cy="1058931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4507D01-2D76-CE85-B34F-6C619E3C4570}"/>
                  </a:ext>
                </a:extLst>
              </p:cNvPr>
              <p:cNvSpPr/>
              <p:nvPr/>
            </p:nvSpPr>
            <p:spPr>
              <a:xfrm>
                <a:off x="8159969" y="2584267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B641B01-904C-D612-20CF-600E1DE38E27}"/>
                  </a:ext>
                </a:extLst>
              </p:cNvPr>
              <p:cNvSpPr/>
              <p:nvPr/>
            </p:nvSpPr>
            <p:spPr>
              <a:xfrm>
                <a:off x="8224192" y="2658570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BFBD819F-F1CA-F067-529B-7A9A5BEDF0A6}"/>
                  </a:ext>
                </a:extLst>
              </p:cNvPr>
              <p:cNvSpPr/>
              <p:nvPr/>
            </p:nvSpPr>
            <p:spPr>
              <a:xfrm>
                <a:off x="8288415" y="2724164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0EAEAFF-B47F-043A-1FBE-BB216DF92170}"/>
                  </a:ext>
                </a:extLst>
              </p:cNvPr>
              <p:cNvSpPr/>
              <p:nvPr/>
            </p:nvSpPr>
            <p:spPr>
              <a:xfrm>
                <a:off x="8352638" y="2798467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Andra </a:t>
                </a:r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dotterbolag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04F21EC-30EC-B710-3F6C-D682218945A0}"/>
                </a:ext>
              </a:extLst>
            </p:cNvPr>
            <p:cNvGrpSpPr/>
            <p:nvPr/>
          </p:nvGrpSpPr>
          <p:grpSpPr>
            <a:xfrm>
              <a:off x="3408189" y="4108267"/>
              <a:ext cx="1390109" cy="1058931"/>
              <a:chOff x="8159969" y="2584267"/>
              <a:chExt cx="1390109" cy="1058931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04888E1B-04C5-48D2-24B7-B5F7BDA2A43C}"/>
                  </a:ext>
                </a:extLst>
              </p:cNvPr>
              <p:cNvSpPr/>
              <p:nvPr/>
            </p:nvSpPr>
            <p:spPr>
              <a:xfrm>
                <a:off x="8159969" y="2584267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BB103FD-938B-C652-9E40-1CBACA6A6FB2}"/>
                  </a:ext>
                </a:extLst>
              </p:cNvPr>
              <p:cNvSpPr/>
              <p:nvPr/>
            </p:nvSpPr>
            <p:spPr>
              <a:xfrm>
                <a:off x="8224192" y="2658570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D39E070-4475-1B0A-22CE-7E5EED1739DC}"/>
                  </a:ext>
                </a:extLst>
              </p:cNvPr>
              <p:cNvSpPr/>
              <p:nvPr/>
            </p:nvSpPr>
            <p:spPr>
              <a:xfrm>
                <a:off x="8288415" y="2724164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A424781-488B-A0EB-3D4A-D41D3B4D4BE6}"/>
                  </a:ext>
                </a:extLst>
              </p:cNvPr>
              <p:cNvSpPr/>
              <p:nvPr/>
            </p:nvSpPr>
            <p:spPr>
              <a:xfrm>
                <a:off x="8352638" y="2798467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Andra </a:t>
                </a:r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dotterbolag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61DA6915-F3E6-E922-F9B3-F273F0BDE626}"/>
                </a:ext>
              </a:extLst>
            </p:cNvPr>
            <p:cNvGrpSpPr/>
            <p:nvPr/>
          </p:nvGrpSpPr>
          <p:grpSpPr>
            <a:xfrm>
              <a:off x="216694" y="4108267"/>
              <a:ext cx="1390109" cy="1058931"/>
              <a:chOff x="8159969" y="2584267"/>
              <a:chExt cx="1390109" cy="1058931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111563B-4290-DFA0-E5F9-C81D2EABAF82}"/>
                  </a:ext>
                </a:extLst>
              </p:cNvPr>
              <p:cNvSpPr/>
              <p:nvPr/>
            </p:nvSpPr>
            <p:spPr>
              <a:xfrm>
                <a:off x="8159969" y="2584267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B98AB326-AE10-2FDD-208C-1324B0621C95}"/>
                  </a:ext>
                </a:extLst>
              </p:cNvPr>
              <p:cNvSpPr/>
              <p:nvPr/>
            </p:nvSpPr>
            <p:spPr>
              <a:xfrm>
                <a:off x="8224192" y="2658570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607C7D3A-28B7-66B9-A7E0-786312853202}"/>
                  </a:ext>
                </a:extLst>
              </p:cNvPr>
              <p:cNvSpPr/>
              <p:nvPr/>
            </p:nvSpPr>
            <p:spPr>
              <a:xfrm>
                <a:off x="8288415" y="2724164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Intrum</a:t>
                </a: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</a:t>
                </a:r>
              </a:p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(Sweden)</a:t>
                </a:r>
                <a:b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Debtor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E55B913-73A4-6B4B-0E57-4FA19112FD9B}"/>
                  </a:ext>
                </a:extLst>
              </p:cNvPr>
              <p:cNvSpPr/>
              <p:nvPr/>
            </p:nvSpPr>
            <p:spPr>
              <a:xfrm>
                <a:off x="8352638" y="2798467"/>
                <a:ext cx="1197440" cy="84473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Andra </a:t>
                </a:r>
                <a:r>
                  <a:rPr lang="en-GB" sz="10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dotterbolag</a:t>
                </a:r>
                <a:endParaRPr lang="en-US" sz="1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E682882-46F6-3E51-2668-58FA2CB69DD8}"/>
                </a:ext>
              </a:extLst>
            </p:cNvPr>
            <p:cNvCxnSpPr>
              <a:stCxn id="9" idx="0"/>
              <a:endCxn id="4" idx="2"/>
            </p:cNvCxnSpPr>
            <p:nvPr/>
          </p:nvCxnSpPr>
          <p:spPr>
            <a:xfrm flipV="1">
              <a:off x="3994059" y="2229394"/>
              <a:ext cx="3473" cy="354874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07013060-1410-0D3B-D62F-7C7057BA0BEF}"/>
                </a:ext>
              </a:extLst>
            </p:cNvPr>
            <p:cNvCxnSpPr>
              <a:endCxn id="5" idx="0"/>
            </p:cNvCxnSpPr>
            <p:nvPr/>
          </p:nvCxnSpPr>
          <p:spPr>
            <a:xfrm>
              <a:off x="815413" y="2406831"/>
              <a:ext cx="0" cy="17743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BBCA0DED-D62E-43F8-6E1B-0B98F5E3A45E}"/>
                </a:ext>
              </a:extLst>
            </p:cNvPr>
            <p:cNvCxnSpPr/>
            <p:nvPr/>
          </p:nvCxnSpPr>
          <p:spPr>
            <a:xfrm>
              <a:off x="8749357" y="2412927"/>
              <a:ext cx="0" cy="17743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37B59B26-8862-0088-D6BF-DA69A2D904C8}"/>
                </a:ext>
              </a:extLst>
            </p:cNvPr>
            <p:cNvCxnSpPr/>
            <p:nvPr/>
          </p:nvCxnSpPr>
          <p:spPr>
            <a:xfrm>
              <a:off x="7167912" y="2412927"/>
              <a:ext cx="0" cy="17743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687223F9-B69D-443A-B49C-4F0100F4F6C1}"/>
                </a:ext>
              </a:extLst>
            </p:cNvPr>
            <p:cNvCxnSpPr/>
            <p:nvPr/>
          </p:nvCxnSpPr>
          <p:spPr>
            <a:xfrm>
              <a:off x="5576389" y="2404752"/>
              <a:ext cx="0" cy="17743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4DC246C-EA2C-298D-5C01-E03E6E9FAB75}"/>
                </a:ext>
              </a:extLst>
            </p:cNvPr>
            <p:cNvCxnSpPr/>
            <p:nvPr/>
          </p:nvCxnSpPr>
          <p:spPr>
            <a:xfrm>
              <a:off x="2394277" y="2404752"/>
              <a:ext cx="0" cy="17743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713CD30-993B-6787-8BA0-75382E3B0307}"/>
                </a:ext>
              </a:extLst>
            </p:cNvPr>
            <p:cNvCxnSpPr/>
            <p:nvPr/>
          </p:nvCxnSpPr>
          <p:spPr>
            <a:xfrm>
              <a:off x="815413" y="2406831"/>
              <a:ext cx="7943088" cy="609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0A5A5B4-ADD9-B2BD-B68A-3193D10D3397}"/>
                </a:ext>
              </a:extLst>
            </p:cNvPr>
            <p:cNvCxnSpPr>
              <a:stCxn id="5" idx="2"/>
              <a:endCxn id="35" idx="0"/>
            </p:cNvCxnSpPr>
            <p:nvPr/>
          </p:nvCxnSpPr>
          <p:spPr>
            <a:xfrm>
              <a:off x="815413" y="3428999"/>
              <a:ext cx="1" cy="679268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4794A57-F201-2F09-6B4C-4A77A4F138E3}"/>
                </a:ext>
              </a:extLst>
            </p:cNvPr>
            <p:cNvCxnSpPr/>
            <p:nvPr/>
          </p:nvCxnSpPr>
          <p:spPr>
            <a:xfrm>
              <a:off x="3994477" y="3425951"/>
              <a:ext cx="1" cy="679268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561F8FC3-B709-69E4-D4A0-C3E39B8704DB}"/>
                </a:ext>
              </a:extLst>
            </p:cNvPr>
            <p:cNvCxnSpPr/>
            <p:nvPr/>
          </p:nvCxnSpPr>
          <p:spPr>
            <a:xfrm>
              <a:off x="5576389" y="3416807"/>
              <a:ext cx="1" cy="679268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04031792-1656-A1ED-765E-07DF1BEA3C44}"/>
                </a:ext>
              </a:extLst>
            </p:cNvPr>
            <p:cNvGrpSpPr/>
            <p:nvPr/>
          </p:nvGrpSpPr>
          <p:grpSpPr>
            <a:xfrm>
              <a:off x="7174140" y="209749"/>
              <a:ext cx="2712924" cy="861942"/>
              <a:chOff x="5926532" y="293255"/>
              <a:chExt cx="2712924" cy="861942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A5E1DC84-1FC2-FEB3-6A9E-4B7841C8B316}"/>
                  </a:ext>
                </a:extLst>
              </p:cNvPr>
              <p:cNvGrpSpPr/>
              <p:nvPr/>
            </p:nvGrpSpPr>
            <p:grpSpPr>
              <a:xfrm>
                <a:off x="6063585" y="649908"/>
                <a:ext cx="228839" cy="427372"/>
                <a:chOff x="7100332" y="668196"/>
                <a:chExt cx="228839" cy="427372"/>
              </a:xfrm>
            </p:grpSpPr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0E9F9D22-B423-2CE3-8BD5-A17230B4B613}"/>
                    </a:ext>
                  </a:extLst>
                </p:cNvPr>
                <p:cNvSpPr/>
                <p:nvPr/>
              </p:nvSpPr>
              <p:spPr>
                <a:xfrm>
                  <a:off x="7104888" y="668196"/>
                  <a:ext cx="224283" cy="124968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15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B1F179F0-9133-C0E3-2EB5-99657F4D9C4F}"/>
                    </a:ext>
                  </a:extLst>
                </p:cNvPr>
                <p:cNvSpPr/>
                <p:nvPr/>
              </p:nvSpPr>
              <p:spPr>
                <a:xfrm>
                  <a:off x="7100332" y="970600"/>
                  <a:ext cx="224283" cy="124968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6">
                    <a:shade val="15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4B5B615E-D2A4-3852-5320-8C35C1164F52}"/>
                  </a:ext>
                </a:extLst>
              </p:cNvPr>
              <p:cNvSpPr txBox="1"/>
              <p:nvPr/>
            </p:nvSpPr>
            <p:spPr>
              <a:xfrm>
                <a:off x="5926532" y="293255"/>
                <a:ext cx="2109155" cy="279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Förklaring</a:t>
                </a:r>
                <a:r>
                  <a:rPr lang="en-GB" sz="1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1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95840A64-33A1-FA0A-7173-FCAE5862A94A}"/>
                  </a:ext>
                </a:extLst>
              </p:cNvPr>
              <p:cNvSpPr txBox="1"/>
              <p:nvPr/>
            </p:nvSpPr>
            <p:spPr>
              <a:xfrm>
                <a:off x="6316941" y="485051"/>
                <a:ext cx="2322515" cy="45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Gäldenär</a:t>
                </a:r>
                <a:r>
                  <a:rPr lang="en-GB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 den </a:t>
                </a:r>
                <a:r>
                  <a:rPr lang="en-GB" sz="1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svenska</a:t>
                </a:r>
                <a:r>
                  <a:rPr lang="en-GB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företagsrekonstruktionen</a:t>
                </a:r>
                <a:endParaRPr lang="en-GB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6CB315AF-E2C3-D205-DE1B-0834172DA7C1}"/>
                  </a:ext>
                </a:extLst>
              </p:cNvPr>
              <p:cNvSpPr txBox="1"/>
              <p:nvPr/>
            </p:nvSpPr>
            <p:spPr>
              <a:xfrm>
                <a:off x="6316942" y="875393"/>
                <a:ext cx="2109155" cy="279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Dotterbolag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634E159-2A59-5024-8067-39282E317DBE}"/>
              </a:ext>
            </a:extLst>
          </p:cNvPr>
          <p:cNvSpPr txBox="1"/>
          <p:nvPr/>
        </p:nvSpPr>
        <p:spPr>
          <a:xfrm>
            <a:off x="168027" y="137615"/>
            <a:ext cx="39505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Bilaga 1 – </a:t>
            </a:r>
            <a:r>
              <a:rPr lang="en-GB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Övergripande</a:t>
            </a: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v-S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oncernskiss över Intrumkoncernen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822722"/>
      </p:ext>
    </p:extLst>
  </p:cSld>
  <p:clrMapOvr>
    <a:masterClrMapping/>
  </p:clrMapOvr>
</p:sld>
</file>

<file path=ppt/theme/theme1.xml><?xml version="1.0" encoding="utf-8"?>
<a:theme xmlns:a="http://schemas.openxmlformats.org/drawingml/2006/main" name="7_Office Theme">
  <a:themeElements>
    <a:clrScheme name="2019 Brand Refresh">
      <a:dk1>
        <a:srgbClr val="FFFFFF"/>
      </a:dk1>
      <a:lt1>
        <a:srgbClr val="000000"/>
      </a:lt1>
      <a:dk2>
        <a:srgbClr val="FFFFFF"/>
      </a:dk2>
      <a:lt2>
        <a:srgbClr val="000000"/>
      </a:lt2>
      <a:accent1>
        <a:srgbClr val="A6093D"/>
      </a:accent1>
      <a:accent2>
        <a:srgbClr val="54585A"/>
      </a:accent2>
      <a:accent3>
        <a:srgbClr val="006BA6"/>
      </a:accent3>
      <a:accent4>
        <a:srgbClr val="ED8B00"/>
      </a:accent4>
      <a:accent5>
        <a:srgbClr val="9EA2A2"/>
      </a:accent5>
      <a:accent6>
        <a:srgbClr val="009CDE"/>
      </a:accent6>
      <a:hlink>
        <a:srgbClr val="A6093D"/>
      </a:hlink>
      <a:folHlink>
        <a:srgbClr val="9EA2A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BD931D6-F1CD-4A18-AF23-6F233C64399A}" vid="{EE7B0615-6987-4CCF-9B35-B5E0C28718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item.xml><?xml version="1.0" encoding="utf-8"?>
<properties xmlns="http://www.imanage.com/work/xmlschema">
  <documentid>LEGAL!2075739.1</documentid>
  <senderid>ERIK.HELLSTROM@ACKORDSCENTRALEN.SE</senderid>
  <senderemail>ERIK.HELLSTROM@ACKORDSCENTRALEN.SE</senderemail>
  <lastmodified>2024-12-10T14:45:42.0000000+01:00</lastmodified>
  <database>LEGAL</database>
</properties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149</Words>
  <Application>Microsoft Office PowerPoint</Application>
  <PresentationFormat>A4 Paper (210x297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Arial Bold</vt:lpstr>
      <vt:lpstr>Calibri</vt:lpstr>
      <vt:lpstr>Garamond</vt:lpstr>
      <vt:lpstr>Times New Roman</vt:lpstr>
      <vt:lpstr>7_Office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Alicia Olnäs</cp:lastModifiedBy>
  <cp:revision>13</cp:revision>
  <dcterms:modified xsi:type="dcterms:W3CDTF">2024-12-10T13:45:42Z</dcterms:modified>
</cp:coreProperties>
</file>